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embeddedFontLst>
    <p:embeddedFont>
      <p:font typeface="Anton"/>
      <p:regular r:id="rId29"/>
    </p:embeddedFont>
    <p:embeddedFont>
      <p:font typeface="Palanquin Dark"/>
      <p:regular r:id="rId30"/>
      <p:bold r:id="rId31"/>
    </p:embeddedFont>
    <p:embeddedFont>
      <p:font typeface="Arvo"/>
      <p:regular r:id="rId32"/>
      <p:bold r:id="rId33"/>
      <p:italic r:id="rId34"/>
      <p:boldItalic r:id="rId35"/>
    </p:embeddedFont>
    <p:embeddedFont>
      <p:font typeface="Fira Sans Extra Condensed Medium"/>
      <p:regular r:id="rId36"/>
      <p:bold r:id="rId37"/>
      <p:italic r:id="rId38"/>
      <p:boldItalic r:id="rId39"/>
    </p:embeddedFont>
    <p:embeddedFont>
      <p:font typeface="Kirang Haerang"/>
      <p:regular r:id="rId40"/>
    </p:embeddedFont>
    <p:embeddedFont>
      <p:font typeface="Overpass Light"/>
      <p:regular r:id="rId41"/>
      <p:bold r:id="rId42"/>
      <p:italic r:id="rId43"/>
      <p:boldItalic r:id="rId44"/>
    </p:embeddedFont>
    <p:embeddedFont>
      <p:font typeface="Oswald"/>
      <p:regular r:id="rId45"/>
      <p:bold r:id="rId46"/>
    </p:embeddedFont>
    <p:embeddedFont>
      <p:font typeface="Special Elite"/>
      <p:regular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KirangHaerang-regular.fntdata"/><Relationship Id="rId20" Type="http://schemas.openxmlformats.org/officeDocument/2006/relationships/slide" Target="slides/slide16.xml"/><Relationship Id="rId42" Type="http://schemas.openxmlformats.org/officeDocument/2006/relationships/font" Target="fonts/OverpassLight-bold.fntdata"/><Relationship Id="rId41" Type="http://schemas.openxmlformats.org/officeDocument/2006/relationships/font" Target="fonts/OverpassLight-regular.fntdata"/><Relationship Id="rId22" Type="http://schemas.openxmlformats.org/officeDocument/2006/relationships/slide" Target="slides/slide18.xml"/><Relationship Id="rId44" Type="http://schemas.openxmlformats.org/officeDocument/2006/relationships/font" Target="fonts/OverpassLight-boldItalic.fntdata"/><Relationship Id="rId21" Type="http://schemas.openxmlformats.org/officeDocument/2006/relationships/slide" Target="slides/slide17.xml"/><Relationship Id="rId43" Type="http://schemas.openxmlformats.org/officeDocument/2006/relationships/font" Target="fonts/OverpassLight-italic.fntdata"/><Relationship Id="rId24" Type="http://schemas.openxmlformats.org/officeDocument/2006/relationships/slide" Target="slides/slide20.xml"/><Relationship Id="rId46" Type="http://schemas.openxmlformats.org/officeDocument/2006/relationships/font" Target="fonts/Oswald-bold.fntdata"/><Relationship Id="rId23" Type="http://schemas.openxmlformats.org/officeDocument/2006/relationships/slide" Target="slides/slide19.xml"/><Relationship Id="rId45" Type="http://schemas.openxmlformats.org/officeDocument/2006/relationships/font" Target="fonts/Oswal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schemas.openxmlformats.org/officeDocument/2006/relationships/font" Target="fonts/SpecialElite-regular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Anton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alanquinDark-bold.fntdata"/><Relationship Id="rId30" Type="http://schemas.openxmlformats.org/officeDocument/2006/relationships/font" Target="fonts/PalanquinDark-regular.fntdata"/><Relationship Id="rId11" Type="http://schemas.openxmlformats.org/officeDocument/2006/relationships/slide" Target="slides/slide7.xml"/><Relationship Id="rId33" Type="http://schemas.openxmlformats.org/officeDocument/2006/relationships/font" Target="fonts/Arvo-bold.fntdata"/><Relationship Id="rId10" Type="http://schemas.openxmlformats.org/officeDocument/2006/relationships/slide" Target="slides/slide6.xml"/><Relationship Id="rId32" Type="http://schemas.openxmlformats.org/officeDocument/2006/relationships/font" Target="fonts/Arvo-regular.fntdata"/><Relationship Id="rId13" Type="http://schemas.openxmlformats.org/officeDocument/2006/relationships/slide" Target="slides/slide9.xml"/><Relationship Id="rId35" Type="http://schemas.openxmlformats.org/officeDocument/2006/relationships/font" Target="fonts/Arvo-boldItalic.fntdata"/><Relationship Id="rId12" Type="http://schemas.openxmlformats.org/officeDocument/2006/relationships/slide" Target="slides/slide8.xml"/><Relationship Id="rId34" Type="http://schemas.openxmlformats.org/officeDocument/2006/relationships/font" Target="fonts/Arvo-italic.fntdata"/><Relationship Id="rId15" Type="http://schemas.openxmlformats.org/officeDocument/2006/relationships/slide" Target="slides/slide11.xml"/><Relationship Id="rId37" Type="http://schemas.openxmlformats.org/officeDocument/2006/relationships/font" Target="fonts/FiraSansExtraCondensedMedium-bold.fntdata"/><Relationship Id="rId14" Type="http://schemas.openxmlformats.org/officeDocument/2006/relationships/slide" Target="slides/slide10.xml"/><Relationship Id="rId36" Type="http://schemas.openxmlformats.org/officeDocument/2006/relationships/font" Target="fonts/FiraSansExtraCondensedMedium-regular.fntdata"/><Relationship Id="rId17" Type="http://schemas.openxmlformats.org/officeDocument/2006/relationships/slide" Target="slides/slide13.xml"/><Relationship Id="rId39" Type="http://schemas.openxmlformats.org/officeDocument/2006/relationships/font" Target="fonts/FiraSansExtraCondensedMedium-boldItalic.fntdata"/><Relationship Id="rId16" Type="http://schemas.openxmlformats.org/officeDocument/2006/relationships/slide" Target="slides/slide12.xml"/><Relationship Id="rId38" Type="http://schemas.openxmlformats.org/officeDocument/2006/relationships/font" Target="fonts/FiraSansExtraCondensedMedium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79fe8c46d_1_1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79fe8c46d_1_1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ec00a0bdb2_0_5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ec00a0bdb2_0_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ec00a0bdb2_0_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ec00a0bdb2_0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ec00a0bdb2_0_6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ec00a0bdb2_0_6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ec00a0bdb2_0_7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ec00a0bdb2_0_7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ec00a0bdb2_0_8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ec00a0bdb2_0_8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ec00a0bdb2_0_8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ec00a0bdb2_0_8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ec00a0bdb2_0_9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ec00a0bdb2_0_9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ec00a0bdb2_0_10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Google Shape;1270;gec00a0bdb2_0_10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3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ec00a0bdb2_0_1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5" name="Google Shape;1345;gec00a0bdb2_0_1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ec00a0bdb2_0_1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ec00a0bdb2_0_1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c6532119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c6532119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ec00a0bdb2_0_1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ec00a0bdb2_0_1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8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gec00a0bdb2_0_1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0" name="Google Shape;1570;gec00a0bdb2_0_1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gec00a0bdb2_0_1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5" name="Google Shape;1645;gec00a0bdb2_0_1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8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gec00a0bdb2_0_1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0" name="Google Shape;1720;gec00a0bdb2_0_1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3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gec00a0bdb2_0_1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5" name="Google Shape;1795;gec00a0bdb2_0_1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ec00a0bdb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ec00a0bd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ec00a0bdb2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ec00a0bdb2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ec00a0bdb2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ec00a0bdb2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ec00a0bdb2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ec00a0bdb2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ec00a0bdb2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ec00a0bdb2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ec00a0bdb2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ec00a0bdb2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ec00a0bdb2_0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ec00a0bdb2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>
            <a:off x="-2824050" y="-2824050"/>
            <a:ext cx="5648100" cy="56481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713225" y="335248"/>
            <a:ext cx="3978900" cy="333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13225" y="3907224"/>
            <a:ext cx="33129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17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>
            <a:off x="6178125" y="1255104"/>
            <a:ext cx="1140053" cy="1140063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1"/>
          <p:cNvSpPr/>
          <p:nvPr/>
        </p:nvSpPr>
        <p:spPr>
          <a:xfrm>
            <a:off x="1310850" y="1631724"/>
            <a:ext cx="2258939" cy="2258960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876750" y="2000250"/>
            <a:ext cx="7390500" cy="12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Char char="+"/>
              <a:defRPr sz="7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subTitle"/>
          </p:nvPr>
        </p:nvSpPr>
        <p:spPr>
          <a:xfrm>
            <a:off x="1784426" y="3387900"/>
            <a:ext cx="5902200" cy="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6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2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7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/>
        </p:nvSpPr>
        <p:spPr>
          <a:xfrm>
            <a:off x="3565800" y="-219550"/>
            <a:ext cx="11156400" cy="111564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2"/>
          <p:cNvSpPr txBox="1"/>
          <p:nvPr>
            <p:ph type="ctrTitle"/>
          </p:nvPr>
        </p:nvSpPr>
        <p:spPr>
          <a:xfrm>
            <a:off x="724229" y="3235155"/>
            <a:ext cx="2910000" cy="83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1" type="subTitle"/>
          </p:nvPr>
        </p:nvSpPr>
        <p:spPr>
          <a:xfrm>
            <a:off x="724100" y="3985774"/>
            <a:ext cx="29100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hasCustomPrompt="1" idx="2" type="title"/>
          </p:nvPr>
        </p:nvSpPr>
        <p:spPr>
          <a:xfrm>
            <a:off x="724229" y="2851272"/>
            <a:ext cx="2910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2"/>
          <p:cNvSpPr txBox="1"/>
          <p:nvPr>
            <p:ph idx="3" type="ctrTitle"/>
          </p:nvPr>
        </p:nvSpPr>
        <p:spPr>
          <a:xfrm>
            <a:off x="5520900" y="3235150"/>
            <a:ext cx="2910000" cy="83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2"/>
          <p:cNvSpPr txBox="1"/>
          <p:nvPr>
            <p:ph idx="4" type="subTitle"/>
          </p:nvPr>
        </p:nvSpPr>
        <p:spPr>
          <a:xfrm>
            <a:off x="5520900" y="3985774"/>
            <a:ext cx="29100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" name="Google Shape;57;p12"/>
          <p:cNvSpPr txBox="1"/>
          <p:nvPr>
            <p:ph hasCustomPrompt="1" idx="5" type="title"/>
          </p:nvPr>
        </p:nvSpPr>
        <p:spPr>
          <a:xfrm>
            <a:off x="5520900" y="2851272"/>
            <a:ext cx="2910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2"/>
          <p:cNvSpPr txBox="1"/>
          <p:nvPr>
            <p:ph idx="6" type="ctrTitle"/>
          </p:nvPr>
        </p:nvSpPr>
        <p:spPr>
          <a:xfrm>
            <a:off x="724225" y="921175"/>
            <a:ext cx="2910000" cy="83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9" name="Google Shape;59;p12"/>
          <p:cNvSpPr txBox="1"/>
          <p:nvPr>
            <p:ph idx="7" type="subTitle"/>
          </p:nvPr>
        </p:nvSpPr>
        <p:spPr>
          <a:xfrm>
            <a:off x="724226" y="1671769"/>
            <a:ext cx="29100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" name="Google Shape;60;p12"/>
          <p:cNvSpPr txBox="1"/>
          <p:nvPr>
            <p:ph hasCustomPrompt="1" idx="8" type="title"/>
          </p:nvPr>
        </p:nvSpPr>
        <p:spPr>
          <a:xfrm>
            <a:off x="724226" y="537275"/>
            <a:ext cx="2910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2"/>
          <p:cNvSpPr txBox="1"/>
          <p:nvPr>
            <p:ph idx="9" type="ctrTitle"/>
          </p:nvPr>
        </p:nvSpPr>
        <p:spPr>
          <a:xfrm>
            <a:off x="5520900" y="921157"/>
            <a:ext cx="2910000" cy="83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" name="Google Shape;62;p12"/>
          <p:cNvSpPr txBox="1"/>
          <p:nvPr>
            <p:ph idx="13" type="subTitle"/>
          </p:nvPr>
        </p:nvSpPr>
        <p:spPr>
          <a:xfrm>
            <a:off x="5520903" y="1671769"/>
            <a:ext cx="29100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3" name="Google Shape;63;p12"/>
          <p:cNvSpPr txBox="1"/>
          <p:nvPr>
            <p:ph hasCustomPrompt="1" idx="14" type="title"/>
          </p:nvPr>
        </p:nvSpPr>
        <p:spPr>
          <a:xfrm>
            <a:off x="5520900" y="537275"/>
            <a:ext cx="2910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29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w Center by Slidesgo">
  <p:cSld name="CUSTOM_17_1">
    <p:bg>
      <p:bgPr>
        <a:solidFill>
          <a:schemeClr val="accent5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/>
        </p:nvSpPr>
        <p:spPr>
          <a:xfrm flipH="1" rot="10800000">
            <a:off x="4841850" y="-4302150"/>
            <a:ext cx="8604300" cy="86043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558375" y="2317524"/>
            <a:ext cx="2258939" cy="2258960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 txBox="1"/>
          <p:nvPr>
            <p:ph type="ctrTitle"/>
          </p:nvPr>
        </p:nvSpPr>
        <p:spPr>
          <a:xfrm>
            <a:off x="2021100" y="4083087"/>
            <a:ext cx="51018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3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 flipH="1">
            <a:off x="2021100" y="2198825"/>
            <a:ext cx="5101800" cy="11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TITLE_ONLY_1_1">
    <p:bg>
      <p:bgPr>
        <a:solidFill>
          <a:schemeClr val="accent5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idx="1" type="subTitle"/>
          </p:nvPr>
        </p:nvSpPr>
        <p:spPr>
          <a:xfrm>
            <a:off x="724563" y="1865001"/>
            <a:ext cx="1976700" cy="9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1" name="Google Shape;71;p14"/>
          <p:cNvSpPr txBox="1"/>
          <p:nvPr>
            <p:ph idx="2" type="subTitle"/>
          </p:nvPr>
        </p:nvSpPr>
        <p:spPr>
          <a:xfrm>
            <a:off x="3583601" y="1867421"/>
            <a:ext cx="1976700" cy="9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3" type="subTitle"/>
          </p:nvPr>
        </p:nvSpPr>
        <p:spPr>
          <a:xfrm>
            <a:off x="6442640" y="1865001"/>
            <a:ext cx="1976700" cy="9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3" name="Google Shape;73;p14"/>
          <p:cNvSpPr txBox="1"/>
          <p:nvPr>
            <p:ph idx="4" type="subTitle"/>
          </p:nvPr>
        </p:nvSpPr>
        <p:spPr>
          <a:xfrm>
            <a:off x="724563" y="3688775"/>
            <a:ext cx="1976700" cy="9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4" name="Google Shape;74;p14"/>
          <p:cNvSpPr txBox="1"/>
          <p:nvPr>
            <p:ph idx="5" type="subTitle"/>
          </p:nvPr>
        </p:nvSpPr>
        <p:spPr>
          <a:xfrm>
            <a:off x="3583601" y="3691201"/>
            <a:ext cx="1976700" cy="9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5" name="Google Shape;75;p14"/>
          <p:cNvSpPr txBox="1"/>
          <p:nvPr>
            <p:ph idx="6" type="subTitle"/>
          </p:nvPr>
        </p:nvSpPr>
        <p:spPr>
          <a:xfrm>
            <a:off x="6442640" y="3688775"/>
            <a:ext cx="1976700" cy="9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6" name="Google Shape;76;p14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7" name="Google Shape;77;p14"/>
          <p:cNvSpPr txBox="1"/>
          <p:nvPr>
            <p:ph idx="7" type="subTitle"/>
          </p:nvPr>
        </p:nvSpPr>
        <p:spPr>
          <a:xfrm>
            <a:off x="724575" y="1372149"/>
            <a:ext cx="1976700" cy="3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8" type="subTitle"/>
          </p:nvPr>
        </p:nvSpPr>
        <p:spPr>
          <a:xfrm>
            <a:off x="3583613" y="1372930"/>
            <a:ext cx="1976700" cy="3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9" type="subTitle"/>
          </p:nvPr>
        </p:nvSpPr>
        <p:spPr>
          <a:xfrm>
            <a:off x="6442651" y="1372149"/>
            <a:ext cx="1976700" cy="31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80" name="Google Shape;80;p14"/>
          <p:cNvSpPr txBox="1"/>
          <p:nvPr>
            <p:ph idx="13" type="subTitle"/>
          </p:nvPr>
        </p:nvSpPr>
        <p:spPr>
          <a:xfrm>
            <a:off x="724575" y="3191726"/>
            <a:ext cx="1976700" cy="3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81" name="Google Shape;81;p14"/>
          <p:cNvSpPr txBox="1"/>
          <p:nvPr>
            <p:ph idx="14" type="subTitle"/>
          </p:nvPr>
        </p:nvSpPr>
        <p:spPr>
          <a:xfrm>
            <a:off x="3583613" y="3192509"/>
            <a:ext cx="1976700" cy="3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5" type="subTitle"/>
          </p:nvPr>
        </p:nvSpPr>
        <p:spPr>
          <a:xfrm>
            <a:off x="6442651" y="3191726"/>
            <a:ext cx="1976700" cy="31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nton"/>
              <a:buNone/>
              <a:defRPr sz="1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16"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3986400" y="-18675"/>
            <a:ext cx="10315200" cy="103152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 txBox="1"/>
          <p:nvPr>
            <p:ph type="ctrTitle"/>
          </p:nvPr>
        </p:nvSpPr>
        <p:spPr>
          <a:xfrm flipH="1">
            <a:off x="713225" y="1164975"/>
            <a:ext cx="3109200" cy="50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6" name="Google Shape;86;p15"/>
          <p:cNvSpPr txBox="1"/>
          <p:nvPr>
            <p:ph idx="1" type="subTitle"/>
          </p:nvPr>
        </p:nvSpPr>
        <p:spPr>
          <a:xfrm flipH="1">
            <a:off x="713225" y="1586325"/>
            <a:ext cx="31092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" name="Google Shape;87;p15"/>
          <p:cNvSpPr txBox="1"/>
          <p:nvPr>
            <p:ph idx="2" type="ctrTitle"/>
          </p:nvPr>
        </p:nvSpPr>
        <p:spPr>
          <a:xfrm flipH="1">
            <a:off x="5310700" y="2235675"/>
            <a:ext cx="3109200" cy="50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" name="Google Shape;88;p15"/>
          <p:cNvSpPr txBox="1"/>
          <p:nvPr>
            <p:ph idx="3" type="subTitle"/>
          </p:nvPr>
        </p:nvSpPr>
        <p:spPr>
          <a:xfrm flipH="1">
            <a:off x="5310700" y="2656900"/>
            <a:ext cx="31092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" name="Google Shape;89;p15"/>
          <p:cNvSpPr txBox="1"/>
          <p:nvPr>
            <p:ph idx="4" type="ctrTitle"/>
          </p:nvPr>
        </p:nvSpPr>
        <p:spPr>
          <a:xfrm flipH="1">
            <a:off x="713225" y="3306275"/>
            <a:ext cx="3109200" cy="50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0" name="Google Shape;90;p15"/>
          <p:cNvSpPr txBox="1"/>
          <p:nvPr>
            <p:ph idx="5" type="subTitle"/>
          </p:nvPr>
        </p:nvSpPr>
        <p:spPr>
          <a:xfrm flipH="1">
            <a:off x="713225" y="3727500"/>
            <a:ext cx="31092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" name="Google Shape;91;p15"/>
          <p:cNvSpPr txBox="1"/>
          <p:nvPr>
            <p:ph idx="6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TITLE_ONLY_3_1">
    <p:bg>
      <p:bgPr>
        <a:solidFill>
          <a:schemeClr val="dk2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1" type="subTitle"/>
          </p:nvPr>
        </p:nvSpPr>
        <p:spPr>
          <a:xfrm>
            <a:off x="724100" y="2244299"/>
            <a:ext cx="29100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400">
                <a:solidFill>
                  <a:schemeClr val="accent6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4" name="Google Shape;94;p16"/>
          <p:cNvSpPr txBox="1"/>
          <p:nvPr>
            <p:ph hasCustomPrompt="1" type="title"/>
          </p:nvPr>
        </p:nvSpPr>
        <p:spPr>
          <a:xfrm>
            <a:off x="713377" y="1666500"/>
            <a:ext cx="3411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36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16"/>
          <p:cNvSpPr txBox="1"/>
          <p:nvPr>
            <p:ph idx="2" type="subTitle"/>
          </p:nvPr>
        </p:nvSpPr>
        <p:spPr>
          <a:xfrm>
            <a:off x="724100" y="3687274"/>
            <a:ext cx="29100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400">
                <a:solidFill>
                  <a:schemeClr val="accent6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" name="Google Shape;96;p16"/>
          <p:cNvSpPr txBox="1"/>
          <p:nvPr>
            <p:ph hasCustomPrompt="1" idx="3" type="title"/>
          </p:nvPr>
        </p:nvSpPr>
        <p:spPr>
          <a:xfrm>
            <a:off x="713377" y="3109474"/>
            <a:ext cx="3411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36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p16"/>
          <p:cNvSpPr txBox="1"/>
          <p:nvPr>
            <p:ph idx="4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">
  <p:cSld name="TITLE_ONLY_1"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3986400" y="-18675"/>
            <a:ext cx="10315200" cy="103152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1">
  <p:cSld name="TITLE_ONLY_1_2"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2">
  <p:cSld name="TITLE_ONLY_1_2_1">
    <p:bg>
      <p:bgPr>
        <a:solidFill>
          <a:schemeClr val="accent5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TITLE_AND_BODY_1_1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/>
          <p:nvPr/>
        </p:nvSpPr>
        <p:spPr>
          <a:xfrm flipH="1">
            <a:off x="-5157600" y="-18675"/>
            <a:ext cx="10315200" cy="103152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>
            <p:ph type="ctrTitle"/>
          </p:nvPr>
        </p:nvSpPr>
        <p:spPr>
          <a:xfrm>
            <a:off x="1603795" y="1511125"/>
            <a:ext cx="2480100" cy="53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08" name="Google Shape;108;p20"/>
          <p:cNvSpPr txBox="1"/>
          <p:nvPr>
            <p:ph idx="1" type="subTitle"/>
          </p:nvPr>
        </p:nvSpPr>
        <p:spPr>
          <a:xfrm>
            <a:off x="1603775" y="1968450"/>
            <a:ext cx="2480100" cy="7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9" name="Google Shape;109;p20"/>
          <p:cNvSpPr txBox="1"/>
          <p:nvPr>
            <p:ph idx="2" type="ctrTitle"/>
          </p:nvPr>
        </p:nvSpPr>
        <p:spPr>
          <a:xfrm>
            <a:off x="5950670" y="1511125"/>
            <a:ext cx="2480100" cy="53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10" name="Google Shape;110;p20"/>
          <p:cNvSpPr txBox="1"/>
          <p:nvPr>
            <p:ph idx="3" type="subTitle"/>
          </p:nvPr>
        </p:nvSpPr>
        <p:spPr>
          <a:xfrm>
            <a:off x="5950650" y="1968450"/>
            <a:ext cx="2480100" cy="7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1" name="Google Shape;111;p20"/>
          <p:cNvSpPr txBox="1"/>
          <p:nvPr>
            <p:ph idx="4" type="ctrTitle"/>
          </p:nvPr>
        </p:nvSpPr>
        <p:spPr>
          <a:xfrm>
            <a:off x="1603795" y="3266449"/>
            <a:ext cx="2480100" cy="53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12" name="Google Shape;112;p20"/>
          <p:cNvSpPr txBox="1"/>
          <p:nvPr>
            <p:ph idx="5" type="subTitle"/>
          </p:nvPr>
        </p:nvSpPr>
        <p:spPr>
          <a:xfrm>
            <a:off x="1603775" y="3723775"/>
            <a:ext cx="2480100" cy="5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3" name="Google Shape;113;p20"/>
          <p:cNvSpPr txBox="1"/>
          <p:nvPr>
            <p:ph idx="6" type="ctrTitle"/>
          </p:nvPr>
        </p:nvSpPr>
        <p:spPr>
          <a:xfrm>
            <a:off x="5950670" y="3266449"/>
            <a:ext cx="2480100" cy="53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1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14" name="Google Shape;114;p20"/>
          <p:cNvSpPr txBox="1"/>
          <p:nvPr>
            <p:ph idx="7" type="subTitle"/>
          </p:nvPr>
        </p:nvSpPr>
        <p:spPr>
          <a:xfrm>
            <a:off x="5950650" y="3723775"/>
            <a:ext cx="2480100" cy="5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None/>
              <a:defRPr sz="14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5" name="Google Shape;115;p20"/>
          <p:cNvSpPr txBox="1"/>
          <p:nvPr>
            <p:ph idx="8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latin typeface="Anton"/>
                <a:ea typeface="Anton"/>
                <a:cs typeface="Anton"/>
                <a:sym typeface="Anton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713225" y="1782608"/>
            <a:ext cx="4398300" cy="205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48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713225" y="4135857"/>
            <a:ext cx="29346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713225" y="539503"/>
            <a:ext cx="2171400" cy="7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7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ITLE_1_2"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/>
          <p:nvPr/>
        </p:nvSpPr>
        <p:spPr>
          <a:xfrm>
            <a:off x="979925" y="1168050"/>
            <a:ext cx="1403700" cy="140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/>
          <p:nvPr/>
        </p:nvSpPr>
        <p:spPr>
          <a:xfrm>
            <a:off x="6208500" y="2215250"/>
            <a:ext cx="5871000" cy="58710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1"/>
          <p:cNvSpPr txBox="1"/>
          <p:nvPr>
            <p:ph type="ctrTitle"/>
          </p:nvPr>
        </p:nvSpPr>
        <p:spPr>
          <a:xfrm>
            <a:off x="1697100" y="539500"/>
            <a:ext cx="5749800" cy="124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600">
                <a:solidFill>
                  <a:schemeClr val="accent6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0" name="Google Shape;120;p21"/>
          <p:cNvSpPr txBox="1"/>
          <p:nvPr>
            <p:ph idx="1" type="subTitle"/>
          </p:nvPr>
        </p:nvSpPr>
        <p:spPr>
          <a:xfrm>
            <a:off x="1697100" y="2215250"/>
            <a:ext cx="5749800" cy="13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1600"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Light"/>
              <a:buNone/>
              <a:defRPr sz="2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/>
        </p:txBody>
      </p:sp>
      <p:sp>
        <p:nvSpPr>
          <p:cNvPr id="121" name="Google Shape;121;p21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2" name="Google Shape;122;p21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3" name="Google Shape;123;p21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7999307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5" name="Google Shape;125;p21"/>
          <p:cNvSpPr/>
          <p:nvPr/>
        </p:nvSpPr>
        <p:spPr>
          <a:xfrm flipH="1">
            <a:off x="1143933" y="9122"/>
            <a:ext cx="176" cy="172"/>
          </a:xfrm>
          <a:custGeom>
            <a:rect b="b" l="l" r="r" t="t"/>
            <a:pathLst>
              <a:path extrusionOk="0" h="1" w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1936650" y="3752850"/>
            <a:ext cx="5270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rPr>
              <a:t>CREDITS: This presentation template was created by </a:t>
            </a:r>
            <a:r>
              <a:rPr b="1" lang="en" sz="1000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rPr>
              <a:t>Slidesgo</a:t>
            </a:r>
            <a:r>
              <a:rPr lang="en" sz="1000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rPr>
              <a:t>, including icons by </a:t>
            </a:r>
            <a:r>
              <a:rPr b="1" lang="en" sz="1000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rPr>
              <a:t>Flaticon</a:t>
            </a:r>
            <a:r>
              <a:rPr lang="en" sz="1000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rPr>
              <a:t>, and infographics &amp; images by </a:t>
            </a:r>
            <a:r>
              <a:rPr b="1" lang="en" sz="1000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rPr>
              <a:t>Freepik</a:t>
            </a:r>
            <a:endParaRPr b="1" sz="1000">
              <a:solidFill>
                <a:schemeClr val="accent5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8"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 flipH="1">
            <a:off x="-5157600" y="-18675"/>
            <a:ext cx="10315200" cy="103152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8_1"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/>
          <p:nvPr/>
        </p:nvSpPr>
        <p:spPr>
          <a:xfrm>
            <a:off x="3986400" y="-18675"/>
            <a:ext cx="10315200" cy="103152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BLANK_1_2"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BLANK_1_1_1">
    <p:bg>
      <p:bgPr>
        <a:solidFill>
          <a:schemeClr val="dk2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accent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4"/>
          <p:cNvGrpSpPr/>
          <p:nvPr/>
        </p:nvGrpSpPr>
        <p:grpSpPr>
          <a:xfrm>
            <a:off x="5162650" y="599925"/>
            <a:ext cx="3412250" cy="3901525"/>
            <a:chOff x="5162650" y="599925"/>
            <a:chExt cx="3412250" cy="3901525"/>
          </a:xfrm>
        </p:grpSpPr>
        <p:sp>
          <p:nvSpPr>
            <p:cNvPr id="18" name="Google Shape;18;p4"/>
            <p:cNvSpPr/>
            <p:nvPr/>
          </p:nvSpPr>
          <p:spPr>
            <a:xfrm>
              <a:off x="6033900" y="599925"/>
              <a:ext cx="2541000" cy="2541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4"/>
            <p:cNvSpPr/>
            <p:nvPr/>
          </p:nvSpPr>
          <p:spPr>
            <a:xfrm>
              <a:off x="5162650" y="3710350"/>
              <a:ext cx="791100" cy="791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724200" y="1228675"/>
            <a:ext cx="7695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●"/>
              <a:defRPr sz="12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●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●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vo"/>
              <a:buChar char="○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vo"/>
              <a:buChar char="■"/>
              <a:defRPr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3986400" y="-18675"/>
            <a:ext cx="10315200" cy="103152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5"/>
          <p:cNvSpPr txBox="1"/>
          <p:nvPr>
            <p:ph type="ctrTitle"/>
          </p:nvPr>
        </p:nvSpPr>
        <p:spPr>
          <a:xfrm>
            <a:off x="798927" y="2821425"/>
            <a:ext cx="3348300" cy="73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nton"/>
              <a:buNone/>
              <a:defRPr sz="24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" type="subTitle"/>
          </p:nvPr>
        </p:nvSpPr>
        <p:spPr>
          <a:xfrm>
            <a:off x="798900" y="3552325"/>
            <a:ext cx="3348300" cy="9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vo"/>
              <a:buNone/>
              <a:defRPr sz="16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2" type="ctrTitle"/>
          </p:nvPr>
        </p:nvSpPr>
        <p:spPr>
          <a:xfrm>
            <a:off x="4996751" y="2821425"/>
            <a:ext cx="3348300" cy="73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nton"/>
              <a:buNone/>
              <a:defRPr sz="24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on"/>
              <a:buNone/>
              <a:defRPr sz="12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3" type="subTitle"/>
          </p:nvPr>
        </p:nvSpPr>
        <p:spPr>
          <a:xfrm>
            <a:off x="4996721" y="3552325"/>
            <a:ext cx="3348300" cy="9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vo"/>
              <a:buNone/>
              <a:defRPr sz="1600">
                <a:solidFill>
                  <a:schemeClr val="accent4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vo"/>
              <a:buNone/>
              <a:defRPr sz="1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4"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 rot="10800000">
            <a:off x="-5157600" y="-5157600"/>
            <a:ext cx="10315200" cy="10315200"/>
          </a:xfrm>
          <a:prstGeom prst="pie">
            <a:avLst>
              <a:gd fmla="val 10799952" name="adj1"/>
              <a:gd fmla="val 1620000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6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7499450" y="977652"/>
            <a:ext cx="1301080" cy="1301092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5024275" y="2991150"/>
            <a:ext cx="3406500" cy="16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vo"/>
              <a:buChar char="●"/>
              <a:defRPr sz="1600">
                <a:solidFill>
                  <a:srgbClr val="333644"/>
                </a:solidFill>
                <a:latin typeface="Arvo"/>
                <a:ea typeface="Arvo"/>
                <a:cs typeface="Arvo"/>
                <a:sym typeface="Arv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○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■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●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○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■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●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vo"/>
              <a:buChar char="○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Arvo"/>
              <a:buChar char="■"/>
              <a:defRPr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nton"/>
              <a:buNone/>
              <a:defRPr sz="4800">
                <a:solidFill>
                  <a:schemeClr val="accent4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ton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713225" y="2010600"/>
            <a:ext cx="38589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200"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ctrTitle"/>
          </p:nvPr>
        </p:nvSpPr>
        <p:spPr>
          <a:xfrm>
            <a:off x="4245425" y="1782600"/>
            <a:ext cx="4185600" cy="205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4800">
                <a:latin typeface="Anton"/>
                <a:ea typeface="Anton"/>
                <a:cs typeface="Anton"/>
                <a:sym typeface="Anton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nton"/>
              <a:buNone/>
              <a:defRPr sz="12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5496300" y="4135857"/>
            <a:ext cx="29346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400">
                <a:latin typeface="Arvo"/>
                <a:ea typeface="Arvo"/>
                <a:cs typeface="Arvo"/>
                <a:sym typeface="Arvo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vo"/>
              <a:buNone/>
              <a:defRPr sz="100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hasCustomPrompt="1" idx="2" type="title"/>
          </p:nvPr>
        </p:nvSpPr>
        <p:spPr>
          <a:xfrm>
            <a:off x="6259500" y="539503"/>
            <a:ext cx="2171400" cy="7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700">
                <a:latin typeface="Anton"/>
                <a:ea typeface="Anton"/>
                <a:cs typeface="Anton"/>
                <a:sym typeface="Anton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nton"/>
              <a:buNone/>
              <a:defRPr sz="4800">
                <a:solidFill>
                  <a:srgbClr val="000000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ctrTitle"/>
          </p:nvPr>
        </p:nvSpPr>
        <p:spPr>
          <a:xfrm>
            <a:off x="1187550" y="415250"/>
            <a:ext cx="6768900" cy="6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Anton"/>
                <a:ea typeface="Anton"/>
                <a:cs typeface="Anton"/>
                <a:sym typeface="Anton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Palanquin Dark"/>
              <a:buNone/>
              <a:defRPr sz="2800">
                <a:solidFill>
                  <a:schemeClr val="accent5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Kirang Haerang"/>
              <a:buNone/>
              <a:defRPr sz="2800">
                <a:solidFill>
                  <a:schemeClr val="accent5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vo"/>
              <a:buChar char="●"/>
              <a:defRPr sz="1800"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■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●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vo"/>
              <a:buChar char="○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rvo"/>
              <a:buChar char="■"/>
              <a:defRPr>
                <a:solidFill>
                  <a:schemeClr val="accent5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/>
          <p:nvPr/>
        </p:nvSpPr>
        <p:spPr>
          <a:xfrm>
            <a:off x="1789400" y="590203"/>
            <a:ext cx="2542679" cy="2542703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7"/>
          <p:cNvSpPr txBox="1"/>
          <p:nvPr>
            <p:ph type="title"/>
          </p:nvPr>
        </p:nvSpPr>
        <p:spPr>
          <a:xfrm>
            <a:off x="473175" y="372200"/>
            <a:ext cx="5784900" cy="221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Special Elite"/>
                <a:ea typeface="Special Elite"/>
                <a:cs typeface="Special Elite"/>
                <a:sym typeface="Special Elite"/>
              </a:rPr>
              <a:t>Welcome to </a:t>
            </a:r>
            <a:endParaRPr b="1" sz="44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Special Elite"/>
                <a:ea typeface="Special Elite"/>
                <a:cs typeface="Special Elite"/>
                <a:sym typeface="Special Elite"/>
              </a:rPr>
              <a:t>COURT</a:t>
            </a:r>
            <a:endParaRPr b="1" sz="44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40" name="Google Shape;140;p27"/>
          <p:cNvSpPr/>
          <p:nvPr/>
        </p:nvSpPr>
        <p:spPr>
          <a:xfrm>
            <a:off x="713225" y="3899079"/>
            <a:ext cx="709485" cy="709492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237" y="2401748"/>
            <a:ext cx="2952216" cy="22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7"/>
          <p:cNvSpPr txBox="1"/>
          <p:nvPr/>
        </p:nvSpPr>
        <p:spPr>
          <a:xfrm>
            <a:off x="473175" y="3636250"/>
            <a:ext cx="2855700" cy="985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Special Elite"/>
                <a:ea typeface="Special Elite"/>
                <a:cs typeface="Special Elite"/>
                <a:sym typeface="Special Elite"/>
              </a:rPr>
              <a:t>It’s time </a:t>
            </a:r>
            <a:endParaRPr sz="26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Special Elite"/>
                <a:ea typeface="Special Elite"/>
                <a:cs typeface="Special Elite"/>
                <a:sym typeface="Special Elite"/>
              </a:rPr>
              <a:t>to work!</a:t>
            </a:r>
            <a:endParaRPr sz="26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36"/>
          <p:cNvSpPr txBox="1"/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solidFill>
                  <a:srgbClr val="333644"/>
                </a:solidFill>
                <a:latin typeface="Oswald"/>
                <a:ea typeface="Oswald"/>
                <a:cs typeface="Oswald"/>
                <a:sym typeface="Oswald"/>
              </a:rPr>
              <a:t>Defendant 9</a:t>
            </a:r>
            <a:endParaRPr b="1" sz="83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48" name="Google Shape;748;p36"/>
          <p:cNvSpPr txBox="1"/>
          <p:nvPr>
            <p:ph idx="1" type="body"/>
          </p:nvPr>
        </p:nvSpPr>
        <p:spPr>
          <a:xfrm>
            <a:off x="4457275" y="2100700"/>
            <a:ext cx="39735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Claim: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These decimals are in order from greatest to least.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12.807, 12.6, 12.404, 12.003, 12.001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749" name="Google Shape;749;p36"/>
          <p:cNvSpPr/>
          <p:nvPr/>
        </p:nvSpPr>
        <p:spPr>
          <a:xfrm>
            <a:off x="341300" y="597837"/>
            <a:ext cx="3859836" cy="3859872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0" name="Google Shape;750;p36"/>
          <p:cNvGrpSpPr/>
          <p:nvPr/>
        </p:nvGrpSpPr>
        <p:grpSpPr>
          <a:xfrm>
            <a:off x="992313" y="1801099"/>
            <a:ext cx="2694334" cy="2656604"/>
            <a:chOff x="992313" y="1801099"/>
            <a:chExt cx="2694334" cy="2656604"/>
          </a:xfrm>
        </p:grpSpPr>
        <p:grpSp>
          <p:nvGrpSpPr>
            <p:cNvPr id="751" name="Google Shape;751;p36"/>
            <p:cNvGrpSpPr/>
            <p:nvPr/>
          </p:nvGrpSpPr>
          <p:grpSpPr>
            <a:xfrm>
              <a:off x="1282129" y="1801099"/>
              <a:ext cx="1855742" cy="2435663"/>
              <a:chOff x="4020000" y="4232425"/>
              <a:chExt cx="961325" cy="1146950"/>
            </a:xfrm>
          </p:grpSpPr>
          <p:sp>
            <p:nvSpPr>
              <p:cNvPr id="752" name="Google Shape;752;p36"/>
              <p:cNvSpPr/>
              <p:nvPr/>
            </p:nvSpPr>
            <p:spPr>
              <a:xfrm>
                <a:off x="4097750" y="4232425"/>
                <a:ext cx="883575" cy="1097225"/>
              </a:xfrm>
              <a:custGeom>
                <a:rect b="b" l="l" r="r" t="t"/>
                <a:pathLst>
                  <a:path extrusionOk="0" h="43889" w="35343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36"/>
              <p:cNvSpPr/>
              <p:nvPr/>
            </p:nvSpPr>
            <p:spPr>
              <a:xfrm>
                <a:off x="4020000" y="4282150"/>
                <a:ext cx="883550" cy="1097225"/>
              </a:xfrm>
              <a:custGeom>
                <a:rect b="b" l="l" r="r" t="t"/>
                <a:pathLst>
                  <a:path extrusionOk="0" h="43889" w="35342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36"/>
              <p:cNvSpPr/>
              <p:nvPr/>
            </p:nvSpPr>
            <p:spPr>
              <a:xfrm>
                <a:off x="4137100" y="44273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36"/>
              <p:cNvSpPr/>
              <p:nvPr/>
            </p:nvSpPr>
            <p:spPr>
              <a:xfrm>
                <a:off x="4137100" y="45062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36"/>
              <p:cNvSpPr/>
              <p:nvPr/>
            </p:nvSpPr>
            <p:spPr>
              <a:xfrm>
                <a:off x="4137100" y="45849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36"/>
              <p:cNvSpPr/>
              <p:nvPr/>
            </p:nvSpPr>
            <p:spPr>
              <a:xfrm>
                <a:off x="4137100" y="4663725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36"/>
              <p:cNvSpPr/>
              <p:nvPr/>
            </p:nvSpPr>
            <p:spPr>
              <a:xfrm>
                <a:off x="4137100" y="47424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36"/>
              <p:cNvSpPr/>
              <p:nvPr/>
            </p:nvSpPr>
            <p:spPr>
              <a:xfrm>
                <a:off x="4137100" y="48213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36"/>
              <p:cNvSpPr/>
              <p:nvPr/>
            </p:nvSpPr>
            <p:spPr>
              <a:xfrm>
                <a:off x="4137100" y="49001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36"/>
              <p:cNvSpPr/>
              <p:nvPr/>
            </p:nvSpPr>
            <p:spPr>
              <a:xfrm>
                <a:off x="4137100" y="49788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6"/>
                    </a:lnTo>
                    <a:lnTo>
                      <a:pt x="25978" y="756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36"/>
              <p:cNvSpPr/>
              <p:nvPr/>
            </p:nvSpPr>
            <p:spPr>
              <a:xfrm>
                <a:off x="4137100" y="50577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36"/>
              <p:cNvSpPr/>
              <p:nvPr/>
            </p:nvSpPr>
            <p:spPr>
              <a:xfrm>
                <a:off x="4137100" y="5136500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2"/>
                    </a:lnTo>
                    <a:lnTo>
                      <a:pt x="25978" y="752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36"/>
              <p:cNvSpPr/>
              <p:nvPr/>
            </p:nvSpPr>
            <p:spPr>
              <a:xfrm>
                <a:off x="4137100" y="52152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5" name="Google Shape;765;p36"/>
            <p:cNvGrpSpPr/>
            <p:nvPr/>
          </p:nvGrpSpPr>
          <p:grpSpPr>
            <a:xfrm>
              <a:off x="2696654" y="2426239"/>
              <a:ext cx="989992" cy="2031325"/>
              <a:chOff x="2247425" y="1722825"/>
              <a:chExt cx="422550" cy="867050"/>
            </a:xfrm>
          </p:grpSpPr>
          <p:sp>
            <p:nvSpPr>
              <p:cNvPr id="766" name="Google Shape;766;p36"/>
              <p:cNvSpPr/>
              <p:nvPr/>
            </p:nvSpPr>
            <p:spPr>
              <a:xfrm>
                <a:off x="2267500" y="1782350"/>
                <a:ext cx="382350" cy="748000"/>
              </a:xfrm>
              <a:custGeom>
                <a:rect b="b" l="l" r="r" t="t"/>
                <a:pathLst>
                  <a:path extrusionOk="0" h="29920" w="15294">
                    <a:moveTo>
                      <a:pt x="1" y="1"/>
                    </a:moveTo>
                    <a:lnTo>
                      <a:pt x="1" y="6039"/>
                    </a:lnTo>
                    <a:cubicBezTo>
                      <a:pt x="1" y="9469"/>
                      <a:pt x="2259" y="12371"/>
                      <a:pt x="5369" y="13338"/>
                    </a:cubicBezTo>
                    <a:cubicBezTo>
                      <a:pt x="6084" y="13560"/>
                      <a:pt x="6608" y="14193"/>
                      <a:pt x="6612" y="14940"/>
                    </a:cubicBezTo>
                    <a:lnTo>
                      <a:pt x="6612" y="14981"/>
                    </a:lnTo>
                    <a:cubicBezTo>
                      <a:pt x="6608" y="15726"/>
                      <a:pt x="6084" y="16356"/>
                      <a:pt x="5369" y="16581"/>
                    </a:cubicBezTo>
                    <a:cubicBezTo>
                      <a:pt x="2259" y="17548"/>
                      <a:pt x="1" y="20450"/>
                      <a:pt x="1" y="23880"/>
                    </a:cubicBezTo>
                    <a:lnTo>
                      <a:pt x="1" y="29920"/>
                    </a:lnTo>
                    <a:lnTo>
                      <a:pt x="15294" y="29920"/>
                    </a:lnTo>
                    <a:lnTo>
                      <a:pt x="15294" y="23880"/>
                    </a:lnTo>
                    <a:cubicBezTo>
                      <a:pt x="15294" y="20450"/>
                      <a:pt x="13036" y="17548"/>
                      <a:pt x="9926" y="16581"/>
                    </a:cubicBezTo>
                    <a:cubicBezTo>
                      <a:pt x="9211" y="16356"/>
                      <a:pt x="8686" y="15726"/>
                      <a:pt x="8683" y="14981"/>
                    </a:cubicBezTo>
                    <a:lnTo>
                      <a:pt x="8683" y="14940"/>
                    </a:lnTo>
                    <a:cubicBezTo>
                      <a:pt x="8686" y="14193"/>
                      <a:pt x="9211" y="13560"/>
                      <a:pt x="9926" y="13338"/>
                    </a:cubicBezTo>
                    <a:cubicBezTo>
                      <a:pt x="13036" y="12371"/>
                      <a:pt x="15294" y="9469"/>
                      <a:pt x="15294" y="6039"/>
                    </a:cubicBezTo>
                    <a:lnTo>
                      <a:pt x="15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36"/>
              <p:cNvSpPr/>
              <p:nvPr/>
            </p:nvSpPr>
            <p:spPr>
              <a:xfrm>
                <a:off x="2287775" y="1941400"/>
                <a:ext cx="341825" cy="557950"/>
              </a:xfrm>
              <a:custGeom>
                <a:rect b="b" l="l" r="r" t="t"/>
                <a:pathLst>
                  <a:path extrusionOk="0" h="22318" w="13673">
                    <a:moveTo>
                      <a:pt x="1" y="1"/>
                    </a:moveTo>
                    <a:cubicBezTo>
                      <a:pt x="69" y="1414"/>
                      <a:pt x="559" y="2708"/>
                      <a:pt x="1353" y="3768"/>
                    </a:cubicBezTo>
                    <a:cubicBezTo>
                      <a:pt x="2204" y="4912"/>
                      <a:pt x="3406" y="5778"/>
                      <a:pt x="4799" y="6210"/>
                    </a:cubicBezTo>
                    <a:cubicBezTo>
                      <a:pt x="5307" y="6371"/>
                      <a:pt x="5750" y="6673"/>
                      <a:pt x="6074" y="7082"/>
                    </a:cubicBezTo>
                    <a:cubicBezTo>
                      <a:pt x="6397" y="7487"/>
                      <a:pt x="6602" y="8009"/>
                      <a:pt x="6605" y="8570"/>
                    </a:cubicBezTo>
                    <a:lnTo>
                      <a:pt x="6605" y="17556"/>
                    </a:lnTo>
                    <a:cubicBezTo>
                      <a:pt x="6602" y="18118"/>
                      <a:pt x="6397" y="18639"/>
                      <a:pt x="6074" y="19045"/>
                    </a:cubicBezTo>
                    <a:cubicBezTo>
                      <a:pt x="5750" y="19453"/>
                      <a:pt x="5307" y="19757"/>
                      <a:pt x="4799" y="19916"/>
                    </a:cubicBezTo>
                    <a:cubicBezTo>
                      <a:pt x="3423" y="20345"/>
                      <a:pt x="2235" y="21194"/>
                      <a:pt x="1383" y="22318"/>
                    </a:cubicBezTo>
                    <a:lnTo>
                      <a:pt x="12290" y="22318"/>
                    </a:lnTo>
                    <a:cubicBezTo>
                      <a:pt x="11438" y="21194"/>
                      <a:pt x="10249" y="20345"/>
                      <a:pt x="8873" y="19916"/>
                    </a:cubicBezTo>
                    <a:cubicBezTo>
                      <a:pt x="8366" y="19757"/>
                      <a:pt x="7923" y="19453"/>
                      <a:pt x="7596" y="19045"/>
                    </a:cubicBezTo>
                    <a:cubicBezTo>
                      <a:pt x="7272" y="18639"/>
                      <a:pt x="7072" y="18118"/>
                      <a:pt x="7068" y="17556"/>
                    </a:cubicBezTo>
                    <a:lnTo>
                      <a:pt x="7068" y="17553"/>
                    </a:lnTo>
                    <a:lnTo>
                      <a:pt x="7068" y="8570"/>
                    </a:lnTo>
                    <a:cubicBezTo>
                      <a:pt x="7072" y="8009"/>
                      <a:pt x="7272" y="7487"/>
                      <a:pt x="7596" y="7082"/>
                    </a:cubicBezTo>
                    <a:cubicBezTo>
                      <a:pt x="7923" y="6673"/>
                      <a:pt x="8366" y="6371"/>
                      <a:pt x="8873" y="6210"/>
                    </a:cubicBezTo>
                    <a:cubicBezTo>
                      <a:pt x="10266" y="5778"/>
                      <a:pt x="11469" y="4912"/>
                      <a:pt x="12320" y="3768"/>
                    </a:cubicBezTo>
                    <a:cubicBezTo>
                      <a:pt x="13114" y="2708"/>
                      <a:pt x="13604" y="1414"/>
                      <a:pt x="13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36"/>
              <p:cNvSpPr/>
              <p:nvPr/>
            </p:nvSpPr>
            <p:spPr>
              <a:xfrm>
                <a:off x="2247425" y="1810625"/>
                <a:ext cx="422550" cy="15600"/>
              </a:xfrm>
              <a:custGeom>
                <a:rect b="b" l="l" r="r" t="t"/>
                <a:pathLst>
                  <a:path extrusionOk="0" h="624" w="16902">
                    <a:moveTo>
                      <a:pt x="0" y="0"/>
                    </a:moveTo>
                    <a:lnTo>
                      <a:pt x="535" y="623"/>
                    </a:lnTo>
                    <a:lnTo>
                      <a:pt x="16362" y="623"/>
                    </a:ln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36"/>
              <p:cNvSpPr/>
              <p:nvPr/>
            </p:nvSpPr>
            <p:spPr>
              <a:xfrm>
                <a:off x="2247425" y="1722825"/>
                <a:ext cx="422550" cy="89275"/>
              </a:xfrm>
              <a:custGeom>
                <a:rect b="b" l="l" r="r" t="t"/>
                <a:pathLst>
                  <a:path extrusionOk="0" h="3571" w="16902">
                    <a:moveTo>
                      <a:pt x="416" y="0"/>
                    </a:moveTo>
                    <a:cubicBezTo>
                      <a:pt x="187" y="0"/>
                      <a:pt x="0" y="188"/>
                      <a:pt x="0" y="416"/>
                    </a:cubicBezTo>
                    <a:lnTo>
                      <a:pt x="0" y="3570"/>
                    </a:lnTo>
                    <a:lnTo>
                      <a:pt x="16901" y="3570"/>
                    </a:lnTo>
                    <a:lnTo>
                      <a:pt x="16901" y="416"/>
                    </a:lnTo>
                    <a:cubicBezTo>
                      <a:pt x="16901" y="188"/>
                      <a:pt x="16713" y="0"/>
                      <a:pt x="16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36"/>
              <p:cNvSpPr/>
              <p:nvPr/>
            </p:nvSpPr>
            <p:spPr>
              <a:xfrm>
                <a:off x="2597725" y="1812075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487" y="0"/>
                    </a:moveTo>
                    <a:lnTo>
                      <a:pt x="0" y="565"/>
                    </a:lnTo>
                    <a:lnTo>
                      <a:pt x="1997" y="565"/>
                    </a:lnTo>
                    <a:lnTo>
                      <a:pt x="24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36"/>
              <p:cNvSpPr/>
              <p:nvPr/>
            </p:nvSpPr>
            <p:spPr>
              <a:xfrm>
                <a:off x="2611175" y="1733625"/>
                <a:ext cx="49850" cy="78475"/>
              </a:xfrm>
              <a:custGeom>
                <a:rect b="b" l="l" r="r" t="t"/>
                <a:pathLst>
                  <a:path extrusionOk="0" h="3139" w="1994">
                    <a:moveTo>
                      <a:pt x="1" y="1"/>
                    </a:moveTo>
                    <a:lnTo>
                      <a:pt x="1" y="3138"/>
                    </a:lnTo>
                    <a:lnTo>
                      <a:pt x="1993" y="3138"/>
                    </a:lnTo>
                    <a:lnTo>
                      <a:pt x="199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36"/>
              <p:cNvSpPr/>
              <p:nvPr/>
            </p:nvSpPr>
            <p:spPr>
              <a:xfrm>
                <a:off x="2559075" y="1812075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36"/>
              <p:cNvSpPr/>
              <p:nvPr/>
            </p:nvSpPr>
            <p:spPr>
              <a:xfrm>
                <a:off x="2572450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0" y="1"/>
                    </a:moveTo>
                    <a:lnTo>
                      <a:pt x="0" y="3138"/>
                    </a:lnTo>
                    <a:lnTo>
                      <a:pt x="596" y="3138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36"/>
              <p:cNvSpPr/>
              <p:nvPr/>
            </p:nvSpPr>
            <p:spPr>
              <a:xfrm>
                <a:off x="2264875" y="1812075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36"/>
              <p:cNvSpPr/>
              <p:nvPr/>
            </p:nvSpPr>
            <p:spPr>
              <a:xfrm>
                <a:off x="2263575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1" y="1"/>
                    </a:moveTo>
                    <a:lnTo>
                      <a:pt x="1" y="3138"/>
                    </a:lnTo>
                    <a:lnTo>
                      <a:pt x="597" y="3138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36"/>
              <p:cNvSpPr/>
              <p:nvPr/>
            </p:nvSpPr>
            <p:spPr>
              <a:xfrm>
                <a:off x="2247425" y="2486400"/>
                <a:ext cx="422550" cy="15675"/>
              </a:xfrm>
              <a:custGeom>
                <a:rect b="b" l="l" r="r" t="t"/>
                <a:pathLst>
                  <a:path extrusionOk="0" h="627" w="16902">
                    <a:moveTo>
                      <a:pt x="535" y="0"/>
                    </a:moveTo>
                    <a:lnTo>
                      <a:pt x="0" y="626"/>
                    </a:lnTo>
                    <a:lnTo>
                      <a:pt x="16901" y="626"/>
                    </a:lnTo>
                    <a:lnTo>
                      <a:pt x="16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36"/>
              <p:cNvSpPr/>
              <p:nvPr/>
            </p:nvSpPr>
            <p:spPr>
              <a:xfrm>
                <a:off x="2247425" y="2500525"/>
                <a:ext cx="422550" cy="89350"/>
              </a:xfrm>
              <a:custGeom>
                <a:rect b="b" l="l" r="r" t="t"/>
                <a:pathLst>
                  <a:path extrusionOk="0" h="3574" w="16902">
                    <a:moveTo>
                      <a:pt x="0" y="0"/>
                    </a:moveTo>
                    <a:lnTo>
                      <a:pt x="0" y="3155"/>
                    </a:lnTo>
                    <a:cubicBezTo>
                      <a:pt x="0" y="3386"/>
                      <a:pt x="187" y="3573"/>
                      <a:pt x="416" y="3573"/>
                    </a:cubicBezTo>
                    <a:lnTo>
                      <a:pt x="16482" y="3573"/>
                    </a:lnTo>
                    <a:cubicBezTo>
                      <a:pt x="16713" y="3573"/>
                      <a:pt x="16901" y="3386"/>
                      <a:pt x="16901" y="3155"/>
                    </a:cubicBez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36"/>
              <p:cNvSpPr/>
              <p:nvPr/>
            </p:nvSpPr>
            <p:spPr>
              <a:xfrm>
                <a:off x="2597725" y="2486400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0" y="0"/>
                    </a:moveTo>
                    <a:lnTo>
                      <a:pt x="487" y="565"/>
                    </a:lnTo>
                    <a:lnTo>
                      <a:pt x="2480" y="565"/>
                    </a:lnTo>
                    <a:lnTo>
                      <a:pt x="1997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36"/>
              <p:cNvSpPr/>
              <p:nvPr/>
            </p:nvSpPr>
            <p:spPr>
              <a:xfrm>
                <a:off x="2611175" y="2500525"/>
                <a:ext cx="49850" cy="78525"/>
              </a:xfrm>
              <a:custGeom>
                <a:rect b="b" l="l" r="r" t="t"/>
                <a:pathLst>
                  <a:path extrusionOk="0" h="3141" w="1994">
                    <a:moveTo>
                      <a:pt x="1" y="0"/>
                    </a:moveTo>
                    <a:lnTo>
                      <a:pt x="1" y="3141"/>
                    </a:lnTo>
                    <a:lnTo>
                      <a:pt x="1993" y="3141"/>
                    </a:lnTo>
                    <a:lnTo>
                      <a:pt x="199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36"/>
              <p:cNvSpPr/>
              <p:nvPr/>
            </p:nvSpPr>
            <p:spPr>
              <a:xfrm>
                <a:off x="2559075" y="2486400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36"/>
              <p:cNvSpPr/>
              <p:nvPr/>
            </p:nvSpPr>
            <p:spPr>
              <a:xfrm>
                <a:off x="2572450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0" y="0"/>
                    </a:moveTo>
                    <a:lnTo>
                      <a:pt x="0" y="3141"/>
                    </a:lnTo>
                    <a:lnTo>
                      <a:pt x="596" y="3141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>
                <a:off x="2264875" y="2486400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accent4">
                  <a:alpha val="388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36"/>
              <p:cNvSpPr/>
              <p:nvPr/>
            </p:nvSpPr>
            <p:spPr>
              <a:xfrm>
                <a:off x="2263575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1" y="0"/>
                    </a:moveTo>
                    <a:lnTo>
                      <a:pt x="1" y="3141"/>
                    </a:lnTo>
                    <a:lnTo>
                      <a:pt x="597" y="3141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36"/>
              <p:cNvSpPr/>
              <p:nvPr/>
            </p:nvSpPr>
            <p:spPr>
              <a:xfrm>
                <a:off x="2458697" y="1722825"/>
                <a:ext cx="211275" cy="867050"/>
              </a:xfrm>
              <a:custGeom>
                <a:rect b="b" l="l" r="r" t="t"/>
                <a:pathLst>
                  <a:path extrusionOk="0" h="34682" w="8451">
                    <a:moveTo>
                      <a:pt x="0" y="0"/>
                    </a:moveTo>
                    <a:lnTo>
                      <a:pt x="0" y="34681"/>
                    </a:lnTo>
                    <a:lnTo>
                      <a:pt x="8035" y="34681"/>
                    </a:lnTo>
                    <a:cubicBezTo>
                      <a:pt x="8263" y="34681"/>
                      <a:pt x="8450" y="34494"/>
                      <a:pt x="8450" y="34263"/>
                    </a:cubicBezTo>
                    <a:lnTo>
                      <a:pt x="8450" y="31108"/>
                    </a:lnTo>
                    <a:lnTo>
                      <a:pt x="8399" y="31108"/>
                    </a:lnTo>
                    <a:lnTo>
                      <a:pt x="7916" y="30543"/>
                    </a:lnTo>
                    <a:lnTo>
                      <a:pt x="7647" y="30543"/>
                    </a:lnTo>
                    <a:lnTo>
                      <a:pt x="7647" y="26261"/>
                    </a:lnTo>
                    <a:cubicBezTo>
                      <a:pt x="7647" y="22831"/>
                      <a:pt x="5388" y="19929"/>
                      <a:pt x="2278" y="18962"/>
                    </a:cubicBezTo>
                    <a:cubicBezTo>
                      <a:pt x="1566" y="18737"/>
                      <a:pt x="1042" y="18107"/>
                      <a:pt x="1035" y="17362"/>
                    </a:cubicBezTo>
                    <a:lnTo>
                      <a:pt x="1035" y="17321"/>
                    </a:lnTo>
                    <a:cubicBezTo>
                      <a:pt x="1042" y="16574"/>
                      <a:pt x="1566" y="15941"/>
                      <a:pt x="2278" y="15719"/>
                    </a:cubicBezTo>
                    <a:cubicBezTo>
                      <a:pt x="2401" y="15682"/>
                      <a:pt x="2520" y="15641"/>
                      <a:pt x="2640" y="15597"/>
                    </a:cubicBezTo>
                    <a:cubicBezTo>
                      <a:pt x="2687" y="15580"/>
                      <a:pt x="2735" y="15563"/>
                      <a:pt x="2783" y="15546"/>
                    </a:cubicBezTo>
                    <a:cubicBezTo>
                      <a:pt x="2803" y="15535"/>
                      <a:pt x="2827" y="15526"/>
                      <a:pt x="2851" y="15515"/>
                    </a:cubicBezTo>
                    <a:cubicBezTo>
                      <a:pt x="2946" y="15477"/>
                      <a:pt x="3038" y="15441"/>
                      <a:pt x="3130" y="15400"/>
                    </a:cubicBezTo>
                    <a:cubicBezTo>
                      <a:pt x="3154" y="15389"/>
                      <a:pt x="3174" y="15379"/>
                      <a:pt x="3198" y="15365"/>
                    </a:cubicBezTo>
                    <a:cubicBezTo>
                      <a:pt x="5800" y="14166"/>
                      <a:pt x="7616" y="11547"/>
                      <a:pt x="7647" y="8502"/>
                    </a:cubicBezTo>
                    <a:lnTo>
                      <a:pt x="7647" y="8420"/>
                    </a:lnTo>
                    <a:lnTo>
                      <a:pt x="7647" y="4135"/>
                    </a:lnTo>
                    <a:lnTo>
                      <a:pt x="7916" y="4135"/>
                    </a:lnTo>
                    <a:lnTo>
                      <a:pt x="8399" y="3570"/>
                    </a:lnTo>
                    <a:lnTo>
                      <a:pt x="8450" y="3570"/>
                    </a:lnTo>
                    <a:lnTo>
                      <a:pt x="8450" y="416"/>
                    </a:lnTo>
                    <a:cubicBezTo>
                      <a:pt x="8450" y="188"/>
                      <a:pt x="8263" y="0"/>
                      <a:pt x="8035" y="0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85" name="Google Shape;785;p36"/>
            <p:cNvGrpSpPr/>
            <p:nvPr/>
          </p:nvGrpSpPr>
          <p:grpSpPr>
            <a:xfrm>
              <a:off x="992313" y="2716755"/>
              <a:ext cx="2557807" cy="1740948"/>
              <a:chOff x="815250" y="2445080"/>
              <a:chExt cx="2557807" cy="1740948"/>
            </a:xfrm>
          </p:grpSpPr>
          <p:sp>
            <p:nvSpPr>
              <p:cNvPr id="786" name="Google Shape;786;p36"/>
              <p:cNvSpPr/>
              <p:nvPr/>
            </p:nvSpPr>
            <p:spPr>
              <a:xfrm>
                <a:off x="1706713" y="3142651"/>
                <a:ext cx="1666344" cy="1043266"/>
              </a:xfrm>
              <a:custGeom>
                <a:rect b="b" l="l" r="r" t="t"/>
                <a:pathLst>
                  <a:path extrusionOk="0" h="9271" w="14808">
                    <a:moveTo>
                      <a:pt x="1730" y="1"/>
                    </a:moveTo>
                    <a:cubicBezTo>
                      <a:pt x="1202" y="1"/>
                      <a:pt x="687" y="279"/>
                      <a:pt x="410" y="774"/>
                    </a:cubicBezTo>
                    <a:cubicBezTo>
                      <a:pt x="1" y="1502"/>
                      <a:pt x="263" y="2422"/>
                      <a:pt x="989" y="2831"/>
                    </a:cubicBezTo>
                    <a:cubicBezTo>
                      <a:pt x="1139" y="2916"/>
                      <a:pt x="1296" y="2970"/>
                      <a:pt x="1459" y="2997"/>
                    </a:cubicBezTo>
                    <a:cubicBezTo>
                      <a:pt x="1551" y="3015"/>
                      <a:pt x="1643" y="3024"/>
                      <a:pt x="1735" y="3024"/>
                    </a:cubicBezTo>
                    <a:cubicBezTo>
                      <a:pt x="1983" y="3024"/>
                      <a:pt x="2228" y="2961"/>
                      <a:pt x="2447" y="2841"/>
                    </a:cubicBezTo>
                    <a:lnTo>
                      <a:pt x="4869" y="4197"/>
                    </a:lnTo>
                    <a:lnTo>
                      <a:pt x="12566" y="9169"/>
                    </a:lnTo>
                    <a:cubicBezTo>
                      <a:pt x="12566" y="9169"/>
                      <a:pt x="12922" y="9271"/>
                      <a:pt x="13292" y="9271"/>
                    </a:cubicBezTo>
                    <a:cubicBezTo>
                      <a:pt x="13595" y="9271"/>
                      <a:pt x="13907" y="9203"/>
                      <a:pt x="14045" y="8958"/>
                    </a:cubicBezTo>
                    <a:lnTo>
                      <a:pt x="14501" y="8141"/>
                    </a:lnTo>
                    <a:cubicBezTo>
                      <a:pt x="14807" y="7596"/>
                      <a:pt x="13911" y="6768"/>
                      <a:pt x="13911" y="6768"/>
                    </a:cubicBezTo>
                    <a:lnTo>
                      <a:pt x="5655" y="2793"/>
                    </a:lnTo>
                    <a:lnTo>
                      <a:pt x="3237" y="1434"/>
                    </a:lnTo>
                    <a:cubicBezTo>
                      <a:pt x="3220" y="1094"/>
                      <a:pt x="3087" y="763"/>
                      <a:pt x="2855" y="508"/>
                    </a:cubicBezTo>
                    <a:cubicBezTo>
                      <a:pt x="2750" y="386"/>
                      <a:pt x="2617" y="279"/>
                      <a:pt x="2467" y="194"/>
                    </a:cubicBezTo>
                    <a:cubicBezTo>
                      <a:pt x="2234" y="63"/>
                      <a:pt x="1981" y="1"/>
                      <a:pt x="1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36"/>
              <p:cNvSpPr/>
              <p:nvPr/>
            </p:nvSpPr>
            <p:spPr>
              <a:xfrm>
                <a:off x="1831734" y="3467974"/>
                <a:ext cx="112417" cy="15192"/>
              </a:xfrm>
              <a:custGeom>
                <a:rect b="b" l="l" r="r" t="t"/>
                <a:pathLst>
                  <a:path extrusionOk="0" h="135" w="999">
                    <a:moveTo>
                      <a:pt x="1" y="1"/>
                    </a:moveTo>
                    <a:cubicBezTo>
                      <a:pt x="77" y="36"/>
                      <a:pt x="154" y="64"/>
                      <a:pt x="234" y="84"/>
                    </a:cubicBezTo>
                    <a:lnTo>
                      <a:pt x="234" y="84"/>
                    </a:lnTo>
                    <a:cubicBezTo>
                      <a:pt x="155" y="63"/>
                      <a:pt x="77" y="35"/>
                      <a:pt x="1" y="1"/>
                    </a:cubicBezTo>
                    <a:close/>
                    <a:moveTo>
                      <a:pt x="234" y="84"/>
                    </a:moveTo>
                    <a:cubicBezTo>
                      <a:pt x="359" y="118"/>
                      <a:pt x="486" y="134"/>
                      <a:pt x="614" y="134"/>
                    </a:cubicBezTo>
                    <a:cubicBezTo>
                      <a:pt x="614" y="134"/>
                      <a:pt x="615" y="134"/>
                      <a:pt x="616" y="134"/>
                    </a:cubicBezTo>
                    <a:lnTo>
                      <a:pt x="616" y="134"/>
                    </a:lnTo>
                    <a:cubicBezTo>
                      <a:pt x="524" y="134"/>
                      <a:pt x="436" y="124"/>
                      <a:pt x="348" y="106"/>
                    </a:cubicBezTo>
                    <a:cubicBezTo>
                      <a:pt x="310" y="101"/>
                      <a:pt x="271" y="94"/>
                      <a:pt x="234" y="84"/>
                    </a:cubicBezTo>
                    <a:close/>
                    <a:moveTo>
                      <a:pt x="998" y="83"/>
                    </a:moveTo>
                    <a:cubicBezTo>
                      <a:pt x="872" y="117"/>
                      <a:pt x="744" y="134"/>
                      <a:pt x="616" y="134"/>
                    </a:cubicBezTo>
                    <a:lnTo>
                      <a:pt x="616" y="134"/>
                    </a:lnTo>
                    <a:cubicBezTo>
                      <a:pt x="616" y="134"/>
                      <a:pt x="617" y="134"/>
                      <a:pt x="617" y="134"/>
                    </a:cubicBezTo>
                    <a:cubicBezTo>
                      <a:pt x="746" y="134"/>
                      <a:pt x="872" y="117"/>
                      <a:pt x="998" y="83"/>
                    </a:cubicBezTo>
                    <a:close/>
                  </a:path>
                </a:pathLst>
              </a:custGeom>
              <a:solidFill>
                <a:srgbClr val="CFC3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36"/>
              <p:cNvSpPr/>
              <p:nvPr/>
            </p:nvSpPr>
            <p:spPr>
              <a:xfrm>
                <a:off x="1870894" y="3345767"/>
                <a:ext cx="1441959" cy="840262"/>
              </a:xfrm>
              <a:custGeom>
                <a:rect b="b" l="l" r="r" t="t"/>
                <a:pathLst>
                  <a:path extrusionOk="0" h="7467" w="12814">
                    <a:moveTo>
                      <a:pt x="790" y="1"/>
                    </a:moveTo>
                    <a:cubicBezTo>
                      <a:pt x="552" y="430"/>
                      <a:pt x="283" y="832"/>
                      <a:pt x="0" y="1192"/>
                    </a:cubicBezTo>
                    <a:cubicBezTo>
                      <a:pt x="88" y="1210"/>
                      <a:pt x="177" y="1220"/>
                      <a:pt x="269" y="1220"/>
                    </a:cubicBezTo>
                    <a:cubicBezTo>
                      <a:pt x="398" y="1220"/>
                      <a:pt x="524" y="1203"/>
                      <a:pt x="651" y="1169"/>
                    </a:cubicBezTo>
                    <a:cubicBezTo>
                      <a:pt x="763" y="1138"/>
                      <a:pt x="876" y="1098"/>
                      <a:pt x="978" y="1040"/>
                    </a:cubicBezTo>
                    <a:cubicBezTo>
                      <a:pt x="981" y="1040"/>
                      <a:pt x="984" y="1036"/>
                      <a:pt x="988" y="1036"/>
                    </a:cubicBezTo>
                    <a:lnTo>
                      <a:pt x="1008" y="1046"/>
                    </a:lnTo>
                    <a:cubicBezTo>
                      <a:pt x="1011" y="1036"/>
                      <a:pt x="1019" y="1022"/>
                      <a:pt x="1025" y="1013"/>
                    </a:cubicBezTo>
                    <a:lnTo>
                      <a:pt x="1400" y="345"/>
                    </a:lnTo>
                    <a:lnTo>
                      <a:pt x="790" y="1"/>
                    </a:lnTo>
                    <a:close/>
                    <a:moveTo>
                      <a:pt x="1767" y="549"/>
                    </a:moveTo>
                    <a:lnTo>
                      <a:pt x="1393" y="1220"/>
                    </a:lnTo>
                    <a:cubicBezTo>
                      <a:pt x="1387" y="1230"/>
                      <a:pt x="1379" y="1241"/>
                      <a:pt x="1373" y="1250"/>
                    </a:cubicBezTo>
                    <a:lnTo>
                      <a:pt x="3410" y="2392"/>
                    </a:lnTo>
                    <a:lnTo>
                      <a:pt x="9520" y="6339"/>
                    </a:lnTo>
                    <a:cubicBezTo>
                      <a:pt x="9523" y="6298"/>
                      <a:pt x="9533" y="6257"/>
                      <a:pt x="9554" y="6220"/>
                    </a:cubicBezTo>
                    <a:lnTo>
                      <a:pt x="10109" y="5229"/>
                    </a:lnTo>
                    <a:lnTo>
                      <a:pt x="1767" y="549"/>
                    </a:lnTo>
                    <a:close/>
                    <a:moveTo>
                      <a:pt x="10657" y="5536"/>
                    </a:moveTo>
                    <a:lnTo>
                      <a:pt x="10102" y="6526"/>
                    </a:lnTo>
                    <a:cubicBezTo>
                      <a:pt x="10075" y="6578"/>
                      <a:pt x="10031" y="6615"/>
                      <a:pt x="9983" y="6639"/>
                    </a:cubicBezTo>
                    <a:lnTo>
                      <a:pt x="11107" y="7364"/>
                    </a:lnTo>
                    <a:cubicBezTo>
                      <a:pt x="11107" y="7364"/>
                      <a:pt x="11325" y="7426"/>
                      <a:pt x="11601" y="7453"/>
                    </a:cubicBezTo>
                    <a:cubicBezTo>
                      <a:pt x="11676" y="7463"/>
                      <a:pt x="11754" y="7466"/>
                      <a:pt x="11833" y="7466"/>
                    </a:cubicBezTo>
                    <a:lnTo>
                      <a:pt x="11887" y="7466"/>
                    </a:lnTo>
                    <a:cubicBezTo>
                      <a:pt x="12173" y="7457"/>
                      <a:pt x="12456" y="7385"/>
                      <a:pt x="12582" y="7153"/>
                    </a:cubicBezTo>
                    <a:lnTo>
                      <a:pt x="12814" y="6745"/>
                    </a:lnTo>
                    <a:lnTo>
                      <a:pt x="10657" y="553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36"/>
              <p:cNvSpPr/>
              <p:nvPr/>
            </p:nvSpPr>
            <p:spPr>
              <a:xfrm>
                <a:off x="1926372" y="3172921"/>
                <a:ext cx="101727" cy="172959"/>
              </a:xfrm>
              <a:custGeom>
                <a:rect b="b" l="l" r="r" t="t"/>
                <a:pathLst>
                  <a:path extrusionOk="0" h="1537" w="904">
                    <a:moveTo>
                      <a:pt x="634" y="1"/>
                    </a:moveTo>
                    <a:cubicBezTo>
                      <a:pt x="471" y="440"/>
                      <a:pt x="270" y="886"/>
                      <a:pt x="25" y="1326"/>
                    </a:cubicBezTo>
                    <a:cubicBezTo>
                      <a:pt x="25" y="1326"/>
                      <a:pt x="25" y="1329"/>
                      <a:pt x="21" y="1329"/>
                    </a:cubicBezTo>
                    <a:cubicBezTo>
                      <a:pt x="21" y="1332"/>
                      <a:pt x="21" y="1335"/>
                      <a:pt x="18" y="1335"/>
                    </a:cubicBezTo>
                    <a:cubicBezTo>
                      <a:pt x="18" y="1339"/>
                      <a:pt x="18" y="1339"/>
                      <a:pt x="15" y="1343"/>
                    </a:cubicBezTo>
                    <a:lnTo>
                      <a:pt x="15" y="1346"/>
                    </a:lnTo>
                    <a:cubicBezTo>
                      <a:pt x="11" y="1349"/>
                      <a:pt x="11" y="1353"/>
                      <a:pt x="7" y="1356"/>
                    </a:cubicBezTo>
                    <a:lnTo>
                      <a:pt x="7" y="1359"/>
                    </a:lnTo>
                    <a:cubicBezTo>
                      <a:pt x="4" y="1363"/>
                      <a:pt x="1" y="1367"/>
                      <a:pt x="1" y="1370"/>
                    </a:cubicBezTo>
                    <a:lnTo>
                      <a:pt x="297" y="1537"/>
                    </a:lnTo>
                    <a:cubicBezTo>
                      <a:pt x="539" y="1107"/>
                      <a:pt x="743" y="672"/>
                      <a:pt x="903" y="239"/>
                    </a:cubicBezTo>
                    <a:cubicBezTo>
                      <a:pt x="825" y="147"/>
                      <a:pt x="737" y="68"/>
                      <a:pt x="634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36"/>
              <p:cNvSpPr/>
              <p:nvPr/>
            </p:nvSpPr>
            <p:spPr>
              <a:xfrm>
                <a:off x="1831734" y="3326974"/>
                <a:ext cx="128059" cy="153041"/>
              </a:xfrm>
              <a:custGeom>
                <a:rect b="b" l="l" r="r" t="t"/>
                <a:pathLst>
                  <a:path extrusionOk="0" h="1360" w="1138"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5" y="15"/>
                      <a:pt x="835" y="15"/>
                      <a:pt x="831" y="15"/>
                    </a:cubicBez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5"/>
                      <a:pt x="828" y="28"/>
                      <a:pt x="825" y="28"/>
                    </a:cubicBezTo>
                    <a:cubicBezTo>
                      <a:pt x="825" y="31"/>
                      <a:pt x="825" y="31"/>
                      <a:pt x="821" y="35"/>
                    </a:cubicBezTo>
                    <a:cubicBezTo>
                      <a:pt x="821" y="38"/>
                      <a:pt x="821" y="38"/>
                      <a:pt x="818" y="38"/>
                    </a:cubicBezTo>
                    <a:cubicBezTo>
                      <a:pt x="818" y="42"/>
                      <a:pt x="815" y="45"/>
                      <a:pt x="815" y="48"/>
                    </a:cubicBezTo>
                    <a:lnTo>
                      <a:pt x="815" y="52"/>
                    </a:ln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62"/>
                      <a:pt x="804" y="62"/>
                      <a:pt x="804" y="65"/>
                    </a:cubicBez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6"/>
                      <a:pt x="798" y="76"/>
                      <a:pt x="798" y="76"/>
                    </a:cubicBez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6"/>
                      <a:pt x="790" y="86"/>
                      <a:pt x="790" y="89"/>
                    </a:cubicBezTo>
                    <a:cubicBezTo>
                      <a:pt x="790" y="92"/>
                      <a:pt x="787" y="96"/>
                      <a:pt x="784" y="100"/>
                    </a:cubicBezTo>
                    <a:cubicBezTo>
                      <a:pt x="777" y="113"/>
                      <a:pt x="770" y="123"/>
                      <a:pt x="763" y="137"/>
                    </a:cubicBezTo>
                    <a:cubicBezTo>
                      <a:pt x="529" y="539"/>
                      <a:pt x="273" y="914"/>
                      <a:pt x="1" y="1254"/>
                    </a:cubicBezTo>
                    <a:cubicBezTo>
                      <a:pt x="113" y="1305"/>
                      <a:pt x="229" y="1343"/>
                      <a:pt x="348" y="1359"/>
                    </a:cubicBezTo>
                    <a:cubicBezTo>
                      <a:pt x="631" y="999"/>
                      <a:pt x="900" y="597"/>
                      <a:pt x="1138" y="168"/>
                    </a:cubicBezTo>
                    <a:lnTo>
                      <a:pt x="842" y="1"/>
                    </a:ln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36"/>
              <p:cNvSpPr/>
              <p:nvPr/>
            </p:nvSpPr>
            <p:spPr>
              <a:xfrm>
                <a:off x="1104677" y="2550858"/>
                <a:ext cx="949866" cy="1163335"/>
              </a:xfrm>
              <a:custGeom>
                <a:rect b="b" l="l" r="r" t="t"/>
                <a:pathLst>
                  <a:path extrusionOk="0" h="10338" w="8441">
                    <a:moveTo>
                      <a:pt x="4806" y="0"/>
                    </a:moveTo>
                    <a:cubicBezTo>
                      <a:pt x="4415" y="140"/>
                      <a:pt x="4016" y="352"/>
                      <a:pt x="3628" y="621"/>
                    </a:cubicBezTo>
                    <a:cubicBezTo>
                      <a:pt x="3505" y="699"/>
                      <a:pt x="3386" y="791"/>
                      <a:pt x="3266" y="883"/>
                    </a:cubicBezTo>
                    <a:cubicBezTo>
                      <a:pt x="2477" y="1509"/>
                      <a:pt x="1730" y="2381"/>
                      <a:pt x="1138" y="3441"/>
                    </a:cubicBezTo>
                    <a:cubicBezTo>
                      <a:pt x="545" y="4500"/>
                      <a:pt x="188" y="5593"/>
                      <a:pt x="68" y="6595"/>
                    </a:cubicBezTo>
                    <a:cubicBezTo>
                      <a:pt x="48" y="6741"/>
                      <a:pt x="34" y="6887"/>
                      <a:pt x="28" y="7034"/>
                    </a:cubicBezTo>
                    <a:cubicBezTo>
                      <a:pt x="1" y="7508"/>
                      <a:pt x="31" y="7957"/>
                      <a:pt x="116" y="8363"/>
                    </a:cubicBezTo>
                    <a:lnTo>
                      <a:pt x="3634" y="10338"/>
                    </a:lnTo>
                    <a:cubicBezTo>
                      <a:pt x="4026" y="10198"/>
                      <a:pt x="4425" y="9987"/>
                      <a:pt x="4813" y="9718"/>
                    </a:cubicBezTo>
                    <a:cubicBezTo>
                      <a:pt x="4936" y="9636"/>
                      <a:pt x="5052" y="9551"/>
                      <a:pt x="5171" y="9456"/>
                    </a:cubicBezTo>
                    <a:cubicBezTo>
                      <a:pt x="5961" y="8829"/>
                      <a:pt x="6707" y="7957"/>
                      <a:pt x="7303" y="6898"/>
                    </a:cubicBezTo>
                    <a:cubicBezTo>
                      <a:pt x="7896" y="5838"/>
                      <a:pt x="8253" y="4749"/>
                      <a:pt x="8372" y="3747"/>
                    </a:cubicBezTo>
                    <a:cubicBezTo>
                      <a:pt x="8393" y="3597"/>
                      <a:pt x="8406" y="3451"/>
                      <a:pt x="8413" y="3304"/>
                    </a:cubicBezTo>
                    <a:cubicBezTo>
                      <a:pt x="8441" y="2831"/>
                      <a:pt x="8410" y="2381"/>
                      <a:pt x="8325" y="1976"/>
                    </a:cubicBezTo>
                    <a:lnTo>
                      <a:pt x="48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36"/>
              <p:cNvSpPr/>
              <p:nvPr/>
            </p:nvSpPr>
            <p:spPr>
              <a:xfrm>
                <a:off x="1107716" y="3292878"/>
                <a:ext cx="578404" cy="351994"/>
              </a:xfrm>
              <a:custGeom>
                <a:rect b="b" l="l" r="r" t="t"/>
                <a:pathLst>
                  <a:path extrusionOk="0" h="3128" w="5140">
                    <a:moveTo>
                      <a:pt x="38" y="1"/>
                    </a:moveTo>
                    <a:cubicBezTo>
                      <a:pt x="18" y="150"/>
                      <a:pt x="4" y="297"/>
                      <a:pt x="1" y="444"/>
                    </a:cubicBezTo>
                    <a:lnTo>
                      <a:pt x="4786" y="3127"/>
                    </a:lnTo>
                    <a:cubicBezTo>
                      <a:pt x="4905" y="3046"/>
                      <a:pt x="5025" y="2961"/>
                      <a:pt x="5140" y="2865"/>
                    </a:cubicBez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36"/>
              <p:cNvSpPr/>
              <p:nvPr/>
            </p:nvSpPr>
            <p:spPr>
              <a:xfrm>
                <a:off x="1472200" y="2620964"/>
                <a:ext cx="578854" cy="351994"/>
              </a:xfrm>
              <a:custGeom>
                <a:rect b="b" l="l" r="r" t="t"/>
                <a:pathLst>
                  <a:path extrusionOk="0" h="3128" w="5144">
                    <a:moveTo>
                      <a:pt x="358" y="1"/>
                    </a:moveTo>
                    <a:cubicBezTo>
                      <a:pt x="239" y="79"/>
                      <a:pt x="120" y="171"/>
                      <a:pt x="0" y="263"/>
                    </a:cubicBezTo>
                    <a:lnTo>
                      <a:pt x="5106" y="3128"/>
                    </a:lnTo>
                    <a:cubicBezTo>
                      <a:pt x="5123" y="2978"/>
                      <a:pt x="5137" y="2828"/>
                      <a:pt x="5144" y="2685"/>
                    </a:cubicBez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36"/>
              <p:cNvSpPr/>
              <p:nvPr/>
            </p:nvSpPr>
            <p:spPr>
              <a:xfrm>
                <a:off x="1686007" y="3467974"/>
                <a:ext cx="145839" cy="147302"/>
              </a:xfrm>
              <a:custGeom>
                <a:rect b="b" l="l" r="r" t="t"/>
                <a:pathLst>
                  <a:path extrusionOk="0" h="1309" w="1296">
                    <a:moveTo>
                      <a:pt x="1296" y="1"/>
                    </a:moveTo>
                    <a:cubicBezTo>
                      <a:pt x="940" y="451"/>
                      <a:pt x="555" y="847"/>
                      <a:pt x="159" y="1180"/>
                    </a:cubicBezTo>
                    <a:lnTo>
                      <a:pt x="159" y="1180"/>
                    </a:lnTo>
                    <a:cubicBezTo>
                      <a:pt x="556" y="846"/>
                      <a:pt x="940" y="452"/>
                      <a:pt x="1296" y="1"/>
                    </a:cubicBezTo>
                    <a:close/>
                    <a:moveTo>
                      <a:pt x="159" y="1180"/>
                    </a:moveTo>
                    <a:lnTo>
                      <a:pt x="159" y="1180"/>
                    </a:lnTo>
                    <a:cubicBezTo>
                      <a:pt x="114" y="1218"/>
                      <a:pt x="69" y="1255"/>
                      <a:pt x="23" y="1291"/>
                    </a:cubicBezTo>
                    <a:lnTo>
                      <a:pt x="23" y="1291"/>
                    </a:lnTo>
                    <a:cubicBezTo>
                      <a:pt x="69" y="1255"/>
                      <a:pt x="114" y="1218"/>
                      <a:pt x="159" y="1180"/>
                    </a:cubicBezTo>
                    <a:close/>
                    <a:moveTo>
                      <a:pt x="23" y="1291"/>
                    </a:moveTo>
                    <a:cubicBezTo>
                      <a:pt x="17" y="1296"/>
                      <a:pt x="11" y="1301"/>
                      <a:pt x="5" y="1306"/>
                    </a:cubicBezTo>
                    <a:cubicBezTo>
                      <a:pt x="1" y="1306"/>
                      <a:pt x="1" y="1306"/>
                      <a:pt x="1" y="1309"/>
                    </a:cubicBezTo>
                    <a:cubicBezTo>
                      <a:pt x="8" y="1303"/>
                      <a:pt x="16" y="1297"/>
                      <a:pt x="23" y="1291"/>
                    </a:cubicBezTo>
                    <a:close/>
                  </a:path>
                </a:pathLst>
              </a:custGeom>
              <a:solidFill>
                <a:srgbClr val="F4D2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36"/>
              <p:cNvSpPr/>
              <p:nvPr/>
            </p:nvSpPr>
            <p:spPr>
              <a:xfrm>
                <a:off x="1831734" y="3467974"/>
                <a:ext cx="113" cy="113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7A1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6" name="Google Shape;796;p36"/>
              <p:cNvSpPr/>
              <p:nvPr/>
            </p:nvSpPr>
            <p:spPr>
              <a:xfrm>
                <a:off x="1926372" y="3322023"/>
                <a:ext cx="2813" cy="5064"/>
              </a:xfrm>
              <a:custGeom>
                <a:rect b="b" l="l" r="r" t="t"/>
                <a:pathLst>
                  <a:path extrusionOk="0" h="45" w="25">
                    <a:moveTo>
                      <a:pt x="1" y="45"/>
                    </a:moveTo>
                    <a:lnTo>
                      <a:pt x="1" y="45"/>
                    </a:lnTo>
                    <a:lnTo>
                      <a:pt x="1" y="45"/>
                    </a:lnTo>
                    <a:lnTo>
                      <a:pt x="1" y="45"/>
                    </a:lnTo>
                    <a:close/>
                    <a:moveTo>
                      <a:pt x="7" y="34"/>
                    </a:moveTo>
                    <a:cubicBezTo>
                      <a:pt x="4" y="38"/>
                      <a:pt x="1" y="42"/>
                      <a:pt x="1" y="45"/>
                    </a:cubicBezTo>
                    <a:cubicBezTo>
                      <a:pt x="1" y="42"/>
                      <a:pt x="4" y="38"/>
                      <a:pt x="7" y="34"/>
                    </a:cubicBezTo>
                    <a:close/>
                    <a:moveTo>
                      <a:pt x="15" y="21"/>
                    </a:moveTo>
                    <a:cubicBezTo>
                      <a:pt x="11" y="24"/>
                      <a:pt x="11" y="28"/>
                      <a:pt x="7" y="31"/>
                    </a:cubicBezTo>
                    <a:cubicBezTo>
                      <a:pt x="11" y="28"/>
                      <a:pt x="11" y="24"/>
                      <a:pt x="15" y="21"/>
                    </a:cubicBezTo>
                    <a:close/>
                    <a:moveTo>
                      <a:pt x="18" y="10"/>
                    </a:moveTo>
                    <a:cubicBezTo>
                      <a:pt x="18" y="14"/>
                      <a:pt x="18" y="14"/>
                      <a:pt x="15" y="18"/>
                    </a:cubicBezTo>
                    <a:cubicBezTo>
                      <a:pt x="18" y="14"/>
                      <a:pt x="18" y="14"/>
                      <a:pt x="18" y="10"/>
                    </a:cubicBezTo>
                    <a:close/>
                    <a:moveTo>
                      <a:pt x="25" y="1"/>
                    </a:moveTo>
                    <a:cubicBezTo>
                      <a:pt x="25" y="1"/>
                      <a:pt x="25" y="4"/>
                      <a:pt x="21" y="4"/>
                    </a:cubicBezTo>
                    <a:cubicBezTo>
                      <a:pt x="25" y="4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4A23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7" name="Google Shape;797;p36"/>
              <p:cNvSpPr/>
              <p:nvPr/>
            </p:nvSpPr>
            <p:spPr>
              <a:xfrm>
                <a:off x="1831734" y="3326974"/>
                <a:ext cx="94750" cy="141113"/>
              </a:xfrm>
              <a:custGeom>
                <a:rect b="b" l="l" r="r" t="t"/>
                <a:pathLst>
                  <a:path extrusionOk="0" h="1254" w="842">
                    <a:moveTo>
                      <a:pt x="763" y="137"/>
                    </a:moveTo>
                    <a:cubicBezTo>
                      <a:pt x="529" y="539"/>
                      <a:pt x="273" y="914"/>
                      <a:pt x="1" y="1254"/>
                    </a:cubicBezTo>
                    <a:lnTo>
                      <a:pt x="1" y="1254"/>
                    </a:lnTo>
                    <a:cubicBezTo>
                      <a:pt x="273" y="914"/>
                      <a:pt x="529" y="539"/>
                      <a:pt x="763" y="137"/>
                    </a:cubicBezTo>
                    <a:close/>
                    <a:moveTo>
                      <a:pt x="784" y="100"/>
                    </a:moveTo>
                    <a:cubicBezTo>
                      <a:pt x="777" y="113"/>
                      <a:pt x="770" y="123"/>
                      <a:pt x="763" y="137"/>
                    </a:cubicBezTo>
                    <a:cubicBezTo>
                      <a:pt x="770" y="123"/>
                      <a:pt x="777" y="113"/>
                      <a:pt x="784" y="100"/>
                    </a:cubicBezTo>
                    <a:close/>
                    <a:moveTo>
                      <a:pt x="790" y="89"/>
                    </a:moveTo>
                    <a:cubicBezTo>
                      <a:pt x="790" y="92"/>
                      <a:pt x="787" y="96"/>
                      <a:pt x="784" y="100"/>
                    </a:cubicBezTo>
                    <a:cubicBezTo>
                      <a:pt x="787" y="96"/>
                      <a:pt x="790" y="92"/>
                      <a:pt x="790" y="89"/>
                    </a:cubicBezTo>
                    <a:close/>
                    <a:moveTo>
                      <a:pt x="798" y="76"/>
                    </a:move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3"/>
                      <a:pt x="798" y="79"/>
                      <a:pt x="798" y="76"/>
                    </a:cubicBezTo>
                    <a:close/>
                    <a:moveTo>
                      <a:pt x="804" y="65"/>
                    </a:move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2"/>
                      <a:pt x="804" y="69"/>
                      <a:pt x="804" y="65"/>
                    </a:cubicBezTo>
                    <a:close/>
                    <a:moveTo>
                      <a:pt x="815" y="52"/>
                    </a:move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59"/>
                      <a:pt x="811" y="56"/>
                      <a:pt x="815" y="52"/>
                    </a:cubicBezTo>
                    <a:close/>
                    <a:moveTo>
                      <a:pt x="818" y="38"/>
                    </a:moveTo>
                    <a:cubicBezTo>
                      <a:pt x="818" y="42"/>
                      <a:pt x="815" y="45"/>
                      <a:pt x="815" y="48"/>
                    </a:cubicBezTo>
                    <a:cubicBezTo>
                      <a:pt x="815" y="45"/>
                      <a:pt x="818" y="42"/>
                      <a:pt x="818" y="38"/>
                    </a:cubicBezTo>
                    <a:close/>
                    <a:moveTo>
                      <a:pt x="825" y="28"/>
                    </a:moveTo>
                    <a:cubicBezTo>
                      <a:pt x="825" y="31"/>
                      <a:pt x="825" y="31"/>
                      <a:pt x="821" y="35"/>
                    </a:cubicBezTo>
                    <a:cubicBezTo>
                      <a:pt x="825" y="31"/>
                      <a:pt x="825" y="31"/>
                      <a:pt x="825" y="28"/>
                    </a:cubicBezTo>
                    <a:close/>
                    <a:moveTo>
                      <a:pt x="831" y="15"/>
                    </a:move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1"/>
                      <a:pt x="831" y="18"/>
                      <a:pt x="831" y="15"/>
                    </a:cubicBezTo>
                    <a:close/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9" y="7"/>
                      <a:pt x="839" y="4"/>
                      <a:pt x="842" y="1"/>
                    </a:cubicBezTo>
                    <a:close/>
                  </a:path>
                </a:pathLst>
              </a:custGeom>
              <a:solidFill>
                <a:srgbClr val="3C1B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8" name="Google Shape;798;p36"/>
              <p:cNvSpPr/>
              <p:nvPr/>
            </p:nvSpPr>
            <p:spPr>
              <a:xfrm>
                <a:off x="1349880" y="2722916"/>
                <a:ext cx="709614" cy="959093"/>
              </a:xfrm>
              <a:custGeom>
                <a:rect b="b" l="l" r="r" t="t"/>
                <a:pathLst>
                  <a:path extrusionOk="0" h="8523" w="6306">
                    <a:moveTo>
                      <a:pt x="4082" y="1"/>
                    </a:moveTo>
                    <a:lnTo>
                      <a:pt x="3836" y="437"/>
                    </a:lnTo>
                    <a:lnTo>
                      <a:pt x="6231" y="1779"/>
                    </a:lnTo>
                    <a:cubicBezTo>
                      <a:pt x="6224" y="1922"/>
                      <a:pt x="6210" y="2072"/>
                      <a:pt x="6193" y="2222"/>
                    </a:cubicBezTo>
                    <a:lnTo>
                      <a:pt x="3639" y="791"/>
                    </a:lnTo>
                    <a:lnTo>
                      <a:pt x="437" y="6496"/>
                    </a:lnTo>
                    <a:lnTo>
                      <a:pt x="2988" y="7930"/>
                    </a:lnTo>
                    <a:cubicBezTo>
                      <a:pt x="2988" y="7927"/>
                      <a:pt x="2988" y="7927"/>
                      <a:pt x="2992" y="7927"/>
                    </a:cubicBezTo>
                    <a:cubicBezTo>
                      <a:pt x="3442" y="7569"/>
                      <a:pt x="3881" y="7130"/>
                      <a:pt x="4283" y="6622"/>
                    </a:cubicBezTo>
                    <a:cubicBezTo>
                      <a:pt x="4555" y="6282"/>
                      <a:pt x="4811" y="5907"/>
                      <a:pt x="5045" y="5505"/>
                    </a:cubicBezTo>
                    <a:cubicBezTo>
                      <a:pt x="5052" y="5491"/>
                      <a:pt x="5059" y="5481"/>
                      <a:pt x="5066" y="5468"/>
                    </a:cubicBezTo>
                    <a:cubicBezTo>
                      <a:pt x="5069" y="5464"/>
                      <a:pt x="5072" y="5460"/>
                      <a:pt x="5072" y="5457"/>
                    </a:cubicBezTo>
                    <a:cubicBezTo>
                      <a:pt x="5072" y="5454"/>
                      <a:pt x="5076" y="5454"/>
                      <a:pt x="5076" y="5454"/>
                    </a:cubicBezTo>
                    <a:cubicBezTo>
                      <a:pt x="5076" y="5451"/>
                      <a:pt x="5080" y="5447"/>
                      <a:pt x="5080" y="5444"/>
                    </a:cubicBezTo>
                    <a:cubicBezTo>
                      <a:pt x="5080" y="5444"/>
                      <a:pt x="5083" y="5444"/>
                      <a:pt x="5083" y="5440"/>
                    </a:cubicBezTo>
                    <a:cubicBezTo>
                      <a:pt x="5083" y="5440"/>
                      <a:pt x="5086" y="5437"/>
                      <a:pt x="5086" y="5433"/>
                    </a:cubicBezTo>
                    <a:cubicBezTo>
                      <a:pt x="5086" y="5430"/>
                      <a:pt x="5090" y="5430"/>
                      <a:pt x="5090" y="5430"/>
                    </a:cubicBezTo>
                    <a:cubicBezTo>
                      <a:pt x="5090" y="5427"/>
                      <a:pt x="5093" y="5424"/>
                      <a:pt x="5097" y="5420"/>
                    </a:cubicBezTo>
                    <a:lnTo>
                      <a:pt x="5097" y="5416"/>
                    </a:lnTo>
                    <a:cubicBezTo>
                      <a:pt x="5097" y="5413"/>
                      <a:pt x="5100" y="5410"/>
                      <a:pt x="5100" y="5406"/>
                    </a:cubicBezTo>
                    <a:cubicBezTo>
                      <a:pt x="5103" y="5406"/>
                      <a:pt x="5103" y="5406"/>
                      <a:pt x="5103" y="5403"/>
                    </a:cubicBezTo>
                    <a:cubicBezTo>
                      <a:pt x="5107" y="5399"/>
                      <a:pt x="5107" y="5399"/>
                      <a:pt x="5107" y="5396"/>
                    </a:cubicBezTo>
                    <a:cubicBezTo>
                      <a:pt x="5110" y="5396"/>
                      <a:pt x="5110" y="5393"/>
                      <a:pt x="5110" y="5393"/>
                    </a:cubicBezTo>
                    <a:cubicBezTo>
                      <a:pt x="5110" y="5389"/>
                      <a:pt x="5113" y="5386"/>
                      <a:pt x="5113" y="5383"/>
                    </a:cubicBezTo>
                    <a:cubicBezTo>
                      <a:pt x="5117" y="5383"/>
                      <a:pt x="5117" y="5383"/>
                      <a:pt x="5117" y="5379"/>
                    </a:cubicBezTo>
                    <a:cubicBezTo>
                      <a:pt x="5121" y="5375"/>
                      <a:pt x="5121" y="5372"/>
                      <a:pt x="5124" y="5369"/>
                    </a:cubicBezTo>
                    <a:cubicBezTo>
                      <a:pt x="5124" y="5366"/>
                      <a:pt x="5127" y="5362"/>
                      <a:pt x="5130" y="5358"/>
                    </a:cubicBezTo>
                    <a:lnTo>
                      <a:pt x="5130" y="5355"/>
                    </a:lnTo>
                    <a:cubicBezTo>
                      <a:pt x="5134" y="5352"/>
                      <a:pt x="5134" y="5348"/>
                      <a:pt x="5138" y="5345"/>
                    </a:cubicBezTo>
                    <a:lnTo>
                      <a:pt x="5138" y="5342"/>
                    </a:lnTo>
                    <a:cubicBezTo>
                      <a:pt x="5141" y="5338"/>
                      <a:pt x="5141" y="5338"/>
                      <a:pt x="5141" y="5334"/>
                    </a:cubicBezTo>
                    <a:cubicBezTo>
                      <a:pt x="5144" y="5334"/>
                      <a:pt x="5144" y="5331"/>
                      <a:pt x="5144" y="5328"/>
                    </a:cubicBezTo>
                    <a:cubicBezTo>
                      <a:pt x="5148" y="5328"/>
                      <a:pt x="5148" y="5325"/>
                      <a:pt x="5148" y="5325"/>
                    </a:cubicBezTo>
                    <a:cubicBezTo>
                      <a:pt x="5948" y="3884"/>
                      <a:pt x="6306" y="2382"/>
                      <a:pt x="6234" y="1135"/>
                    </a:cubicBezTo>
                    <a:cubicBezTo>
                      <a:pt x="6146" y="1135"/>
                      <a:pt x="6064" y="1112"/>
                      <a:pt x="5985" y="1071"/>
                    </a:cubicBezTo>
                    <a:lnTo>
                      <a:pt x="4082" y="1"/>
                    </a:lnTo>
                    <a:close/>
                    <a:moveTo>
                      <a:pt x="240" y="6850"/>
                    </a:moveTo>
                    <a:lnTo>
                      <a:pt x="1" y="7276"/>
                    </a:lnTo>
                    <a:lnTo>
                      <a:pt x="1905" y="8346"/>
                    </a:lnTo>
                    <a:cubicBezTo>
                      <a:pt x="1980" y="8390"/>
                      <a:pt x="2045" y="8448"/>
                      <a:pt x="2093" y="8523"/>
                    </a:cubicBezTo>
                    <a:cubicBezTo>
                      <a:pt x="2273" y="8424"/>
                      <a:pt x="2453" y="8315"/>
                      <a:pt x="2631" y="8192"/>
                    </a:cubicBezTo>
                    <a:lnTo>
                      <a:pt x="240" y="68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9" name="Google Shape;799;p36"/>
              <p:cNvSpPr/>
              <p:nvPr/>
            </p:nvSpPr>
            <p:spPr>
              <a:xfrm>
                <a:off x="1376775" y="3453908"/>
                <a:ext cx="309345" cy="190963"/>
              </a:xfrm>
              <a:custGeom>
                <a:rect b="b" l="l" r="r" t="t"/>
                <a:pathLst>
                  <a:path extrusionOk="0" h="1697" w="2749">
                    <a:moveTo>
                      <a:pt x="198" y="0"/>
                    </a:moveTo>
                    <a:lnTo>
                      <a:pt x="1" y="354"/>
                    </a:lnTo>
                    <a:lnTo>
                      <a:pt x="2392" y="1696"/>
                    </a:lnTo>
                    <a:cubicBezTo>
                      <a:pt x="2511" y="1615"/>
                      <a:pt x="2630" y="1526"/>
                      <a:pt x="2749" y="1434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0" name="Google Shape;800;p36"/>
              <p:cNvSpPr/>
              <p:nvPr/>
            </p:nvSpPr>
            <p:spPr>
              <a:xfrm>
                <a:off x="1759265" y="2772091"/>
                <a:ext cx="291790" cy="200866"/>
              </a:xfrm>
              <a:custGeom>
                <a:rect b="b" l="l" r="r" t="t"/>
                <a:pathLst>
                  <a:path extrusionOk="0" h="1785" w="2593">
                    <a:moveTo>
                      <a:pt x="198" y="0"/>
                    </a:moveTo>
                    <a:lnTo>
                      <a:pt x="1" y="354"/>
                    </a:lnTo>
                    <a:lnTo>
                      <a:pt x="2555" y="1785"/>
                    </a:lnTo>
                    <a:cubicBezTo>
                      <a:pt x="2572" y="1635"/>
                      <a:pt x="2586" y="1485"/>
                      <a:pt x="2593" y="1342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p36"/>
              <p:cNvSpPr/>
              <p:nvPr/>
            </p:nvSpPr>
            <p:spPr>
              <a:xfrm>
                <a:off x="1016116" y="3414072"/>
                <a:ext cx="583468" cy="405896"/>
              </a:xfrm>
              <a:custGeom>
                <a:rect b="b" l="l" r="r" t="t"/>
                <a:pathLst>
                  <a:path extrusionOk="0" h="3607" w="5185">
                    <a:moveTo>
                      <a:pt x="795" y="0"/>
                    </a:moveTo>
                    <a:cubicBezTo>
                      <a:pt x="547" y="0"/>
                      <a:pt x="285" y="158"/>
                      <a:pt x="134" y="426"/>
                    </a:cubicBezTo>
                    <a:cubicBezTo>
                      <a:pt x="31" y="610"/>
                      <a:pt x="0" y="810"/>
                      <a:pt x="31" y="988"/>
                    </a:cubicBezTo>
                    <a:cubicBezTo>
                      <a:pt x="65" y="1165"/>
                      <a:pt x="161" y="1318"/>
                      <a:pt x="313" y="1403"/>
                    </a:cubicBezTo>
                    <a:lnTo>
                      <a:pt x="4122" y="3539"/>
                    </a:lnTo>
                    <a:cubicBezTo>
                      <a:pt x="4204" y="3585"/>
                      <a:pt x="4295" y="3607"/>
                      <a:pt x="4387" y="3607"/>
                    </a:cubicBezTo>
                    <a:cubicBezTo>
                      <a:pt x="4636" y="3607"/>
                      <a:pt x="4899" y="3449"/>
                      <a:pt x="5048" y="3181"/>
                    </a:cubicBezTo>
                    <a:cubicBezTo>
                      <a:pt x="5154" y="2997"/>
                      <a:pt x="5185" y="2797"/>
                      <a:pt x="5150" y="2619"/>
                    </a:cubicBezTo>
                    <a:cubicBezTo>
                      <a:pt x="5120" y="2442"/>
                      <a:pt x="5021" y="2289"/>
                      <a:pt x="4871" y="2204"/>
                    </a:cubicBezTo>
                    <a:lnTo>
                      <a:pt x="1060" y="68"/>
                    </a:lnTo>
                    <a:cubicBezTo>
                      <a:pt x="978" y="22"/>
                      <a:pt x="887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" name="Google Shape;802;p36"/>
              <p:cNvSpPr/>
              <p:nvPr/>
            </p:nvSpPr>
            <p:spPr>
              <a:xfrm>
                <a:off x="1347630" y="3540893"/>
                <a:ext cx="2363" cy="788"/>
              </a:xfrm>
              <a:custGeom>
                <a:rect b="b" l="l" r="r" t="t"/>
                <a:pathLst>
                  <a:path extrusionOk="0" h="7" w="21">
                    <a:moveTo>
                      <a:pt x="0" y="0"/>
                    </a:moveTo>
                    <a:lnTo>
                      <a:pt x="0" y="0"/>
                    </a:lnTo>
                    <a:lnTo>
                      <a:pt x="21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" name="Google Shape;803;p36"/>
              <p:cNvSpPr/>
              <p:nvPr/>
            </p:nvSpPr>
            <p:spPr>
              <a:xfrm>
                <a:off x="1349880" y="3541568"/>
                <a:ext cx="235525" cy="140437"/>
              </a:xfrm>
              <a:custGeom>
                <a:rect b="b" l="l" r="r" t="t"/>
                <a:pathLst>
                  <a:path extrusionOk="0" h="1248" w="2093">
                    <a:moveTo>
                      <a:pt x="1" y="1"/>
                    </a:moveTo>
                    <a:lnTo>
                      <a:pt x="1" y="1"/>
                    </a:lnTo>
                    <a:lnTo>
                      <a:pt x="1905" y="1071"/>
                    </a:lnTo>
                    <a:cubicBezTo>
                      <a:pt x="1980" y="1115"/>
                      <a:pt x="2045" y="1173"/>
                      <a:pt x="2093" y="1248"/>
                    </a:cubicBezTo>
                    <a:lnTo>
                      <a:pt x="2093" y="1248"/>
                    </a:lnTo>
                    <a:cubicBezTo>
                      <a:pt x="2045" y="1173"/>
                      <a:pt x="1980" y="1115"/>
                      <a:pt x="1905" y="1071"/>
                    </a:cubicBezTo>
                    <a:close/>
                  </a:path>
                </a:pathLst>
              </a:custGeom>
              <a:solidFill>
                <a:srgbClr val="BB781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" name="Google Shape;804;p36"/>
              <p:cNvSpPr/>
              <p:nvPr/>
            </p:nvSpPr>
            <p:spPr>
              <a:xfrm>
                <a:off x="1263682" y="3540893"/>
                <a:ext cx="333651" cy="279074"/>
              </a:xfrm>
              <a:custGeom>
                <a:rect b="b" l="l" r="r" t="t"/>
                <a:pathLst>
                  <a:path extrusionOk="0" h="2480" w="2965">
                    <a:moveTo>
                      <a:pt x="746" y="0"/>
                    </a:moveTo>
                    <a:lnTo>
                      <a:pt x="1" y="1332"/>
                    </a:lnTo>
                    <a:lnTo>
                      <a:pt x="1922" y="2412"/>
                    </a:lnTo>
                    <a:cubicBezTo>
                      <a:pt x="2004" y="2456"/>
                      <a:pt x="2095" y="2480"/>
                      <a:pt x="2188" y="2480"/>
                    </a:cubicBezTo>
                    <a:cubicBezTo>
                      <a:pt x="2436" y="2480"/>
                      <a:pt x="2699" y="2324"/>
                      <a:pt x="2848" y="2054"/>
                    </a:cubicBezTo>
                    <a:cubicBezTo>
                      <a:pt x="2927" y="1918"/>
                      <a:pt x="2964" y="1772"/>
                      <a:pt x="2964" y="1632"/>
                    </a:cubicBezTo>
                    <a:cubicBezTo>
                      <a:pt x="2964" y="1584"/>
                      <a:pt x="2957" y="1536"/>
                      <a:pt x="2950" y="1492"/>
                    </a:cubicBezTo>
                    <a:cubicBezTo>
                      <a:pt x="2936" y="1404"/>
                      <a:pt x="2903" y="1322"/>
                      <a:pt x="2859" y="1254"/>
                    </a:cubicBezTo>
                    <a:cubicBezTo>
                      <a:pt x="2811" y="1179"/>
                      <a:pt x="2746" y="1121"/>
                      <a:pt x="2671" y="1077"/>
                    </a:cubicBezTo>
                    <a:lnTo>
                      <a:pt x="767" y="7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36"/>
              <p:cNvSpPr/>
              <p:nvPr/>
            </p:nvSpPr>
            <p:spPr>
              <a:xfrm>
                <a:off x="1559524" y="2445080"/>
                <a:ext cx="583581" cy="406008"/>
              </a:xfrm>
              <a:custGeom>
                <a:rect b="b" l="l" r="r" t="t"/>
                <a:pathLst>
                  <a:path extrusionOk="0" h="3608" w="5186">
                    <a:moveTo>
                      <a:pt x="795" y="0"/>
                    </a:moveTo>
                    <a:cubicBezTo>
                      <a:pt x="547" y="0"/>
                      <a:pt x="286" y="157"/>
                      <a:pt x="137" y="423"/>
                    </a:cubicBezTo>
                    <a:cubicBezTo>
                      <a:pt x="32" y="610"/>
                      <a:pt x="1" y="811"/>
                      <a:pt x="35" y="988"/>
                    </a:cubicBezTo>
                    <a:cubicBezTo>
                      <a:pt x="66" y="1165"/>
                      <a:pt x="164" y="1315"/>
                      <a:pt x="315" y="1400"/>
                    </a:cubicBezTo>
                    <a:lnTo>
                      <a:pt x="4122" y="3540"/>
                    </a:lnTo>
                    <a:cubicBezTo>
                      <a:pt x="4205" y="3586"/>
                      <a:pt x="4295" y="3608"/>
                      <a:pt x="4388" y="3608"/>
                    </a:cubicBezTo>
                    <a:cubicBezTo>
                      <a:pt x="4637" y="3608"/>
                      <a:pt x="4901" y="3450"/>
                      <a:pt x="5053" y="3182"/>
                    </a:cubicBezTo>
                    <a:cubicBezTo>
                      <a:pt x="5155" y="2998"/>
                      <a:pt x="5185" y="2797"/>
                      <a:pt x="5151" y="2620"/>
                    </a:cubicBezTo>
                    <a:cubicBezTo>
                      <a:pt x="5121" y="2443"/>
                      <a:pt x="5022" y="2289"/>
                      <a:pt x="4872" y="2204"/>
                    </a:cubicBezTo>
                    <a:lnTo>
                      <a:pt x="1064" y="69"/>
                    </a:lnTo>
                    <a:cubicBezTo>
                      <a:pt x="980" y="22"/>
                      <a:pt x="889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36"/>
              <p:cNvSpPr/>
              <p:nvPr/>
            </p:nvSpPr>
            <p:spPr>
              <a:xfrm>
                <a:off x="1807202" y="2721790"/>
                <a:ext cx="2026" cy="1238"/>
              </a:xfrm>
              <a:custGeom>
                <a:rect b="b" l="l" r="r" t="t"/>
                <a:pathLst>
                  <a:path extrusionOk="0" h="11" w="18">
                    <a:moveTo>
                      <a:pt x="0" y="1"/>
                    </a:moveTo>
                    <a:lnTo>
                      <a:pt x="0" y="1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p36"/>
              <p:cNvSpPr/>
              <p:nvPr/>
            </p:nvSpPr>
            <p:spPr>
              <a:xfrm>
                <a:off x="1980048" y="3297942"/>
                <a:ext cx="138412" cy="195915"/>
              </a:xfrm>
              <a:custGeom>
                <a:rect b="b" l="l" r="r" t="t"/>
                <a:pathLst>
                  <a:path extrusionOk="0" h="1741" w="1230">
                    <a:moveTo>
                      <a:pt x="980" y="0"/>
                    </a:moveTo>
                    <a:cubicBezTo>
                      <a:pt x="908" y="0"/>
                      <a:pt x="841" y="35"/>
                      <a:pt x="805" y="99"/>
                    </a:cubicBezTo>
                    <a:lnTo>
                      <a:pt x="55" y="1438"/>
                    </a:lnTo>
                    <a:cubicBezTo>
                      <a:pt x="0" y="1532"/>
                      <a:pt x="41" y="1655"/>
                      <a:pt x="143" y="1713"/>
                    </a:cubicBezTo>
                    <a:cubicBezTo>
                      <a:pt x="177" y="1732"/>
                      <a:pt x="215" y="1741"/>
                      <a:pt x="252" y="1741"/>
                    </a:cubicBezTo>
                    <a:cubicBezTo>
                      <a:pt x="322" y="1741"/>
                      <a:pt x="389" y="1708"/>
                      <a:pt x="423" y="1645"/>
                    </a:cubicBezTo>
                    <a:lnTo>
                      <a:pt x="1176" y="303"/>
                    </a:lnTo>
                    <a:cubicBezTo>
                      <a:pt x="1230" y="207"/>
                      <a:pt x="1186" y="85"/>
                      <a:pt x="1087" y="27"/>
                    </a:cubicBezTo>
                    <a:cubicBezTo>
                      <a:pt x="1053" y="9"/>
                      <a:pt x="1016" y="0"/>
                      <a:pt x="9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36"/>
              <p:cNvSpPr/>
              <p:nvPr/>
            </p:nvSpPr>
            <p:spPr>
              <a:xfrm>
                <a:off x="1996140" y="3300980"/>
                <a:ext cx="118944" cy="192876"/>
              </a:xfrm>
              <a:custGeom>
                <a:rect b="b" l="l" r="r" t="t"/>
                <a:pathLst>
                  <a:path extrusionOk="0" h="1714" w="1057">
                    <a:moveTo>
                      <a:pt x="944" y="0"/>
                    </a:moveTo>
                    <a:lnTo>
                      <a:pt x="0" y="1686"/>
                    </a:lnTo>
                    <a:cubicBezTo>
                      <a:pt x="35" y="1703"/>
                      <a:pt x="72" y="1713"/>
                      <a:pt x="106" y="1713"/>
                    </a:cubicBezTo>
                    <a:cubicBezTo>
                      <a:pt x="178" y="1713"/>
                      <a:pt x="246" y="1680"/>
                      <a:pt x="280" y="1618"/>
                    </a:cubicBezTo>
                    <a:lnTo>
                      <a:pt x="1033" y="276"/>
                    </a:lnTo>
                    <a:cubicBezTo>
                      <a:pt x="1050" y="249"/>
                      <a:pt x="1057" y="218"/>
                      <a:pt x="1057" y="188"/>
                    </a:cubicBezTo>
                    <a:cubicBezTo>
                      <a:pt x="1057" y="116"/>
                      <a:pt x="1016" y="41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36"/>
              <p:cNvSpPr/>
              <p:nvPr/>
            </p:nvSpPr>
            <p:spPr>
              <a:xfrm>
                <a:off x="2937116" y="3806238"/>
                <a:ext cx="204805" cy="290102"/>
              </a:xfrm>
              <a:custGeom>
                <a:rect b="b" l="l" r="r" t="t"/>
                <a:pathLst>
                  <a:path extrusionOk="0" h="2578" w="1820">
                    <a:moveTo>
                      <a:pt x="1447" y="0"/>
                    </a:moveTo>
                    <a:cubicBezTo>
                      <a:pt x="1343" y="0"/>
                      <a:pt x="1244" y="51"/>
                      <a:pt x="1193" y="145"/>
                    </a:cubicBezTo>
                    <a:lnTo>
                      <a:pt x="79" y="2128"/>
                    </a:lnTo>
                    <a:cubicBezTo>
                      <a:pt x="0" y="2268"/>
                      <a:pt x="58" y="2452"/>
                      <a:pt x="212" y="2537"/>
                    </a:cubicBezTo>
                    <a:cubicBezTo>
                      <a:pt x="261" y="2564"/>
                      <a:pt x="316" y="2577"/>
                      <a:pt x="370" y="2577"/>
                    </a:cubicBezTo>
                    <a:cubicBezTo>
                      <a:pt x="474" y="2577"/>
                      <a:pt x="575" y="2527"/>
                      <a:pt x="627" y="2434"/>
                    </a:cubicBezTo>
                    <a:lnTo>
                      <a:pt x="1737" y="452"/>
                    </a:lnTo>
                    <a:cubicBezTo>
                      <a:pt x="1819" y="309"/>
                      <a:pt x="1758" y="125"/>
                      <a:pt x="1608" y="43"/>
                    </a:cubicBezTo>
                    <a:cubicBezTo>
                      <a:pt x="1557" y="14"/>
                      <a:pt x="1501" y="0"/>
                      <a:pt x="14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p36"/>
              <p:cNvSpPr/>
              <p:nvPr/>
            </p:nvSpPr>
            <p:spPr>
              <a:xfrm>
                <a:off x="2960860" y="3811077"/>
                <a:ext cx="175997" cy="285264"/>
              </a:xfrm>
              <a:custGeom>
                <a:rect b="b" l="l" r="r" t="t"/>
                <a:pathLst>
                  <a:path extrusionOk="0" h="2535" w="1564">
                    <a:moveTo>
                      <a:pt x="1397" y="0"/>
                    </a:moveTo>
                    <a:lnTo>
                      <a:pt x="1" y="2494"/>
                    </a:lnTo>
                    <a:cubicBezTo>
                      <a:pt x="48" y="2521"/>
                      <a:pt x="106" y="2534"/>
                      <a:pt x="161" y="2534"/>
                    </a:cubicBezTo>
                    <a:cubicBezTo>
                      <a:pt x="263" y="2534"/>
                      <a:pt x="366" y="2484"/>
                      <a:pt x="416" y="2391"/>
                    </a:cubicBezTo>
                    <a:lnTo>
                      <a:pt x="1526" y="409"/>
                    </a:lnTo>
                    <a:cubicBezTo>
                      <a:pt x="1551" y="365"/>
                      <a:pt x="1564" y="321"/>
                      <a:pt x="1564" y="277"/>
                    </a:cubicBezTo>
                    <a:cubicBezTo>
                      <a:pt x="1564" y="168"/>
                      <a:pt x="1503" y="58"/>
                      <a:pt x="1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36"/>
              <p:cNvSpPr/>
              <p:nvPr/>
            </p:nvSpPr>
            <p:spPr>
              <a:xfrm>
                <a:off x="898410" y="3853613"/>
                <a:ext cx="930736" cy="172283"/>
              </a:xfrm>
              <a:custGeom>
                <a:rect b="b" l="l" r="r" t="t"/>
                <a:pathLst>
                  <a:path extrusionOk="0" h="1531" w="8271">
                    <a:moveTo>
                      <a:pt x="930" y="1"/>
                    </a:moveTo>
                    <a:cubicBezTo>
                      <a:pt x="419" y="1"/>
                      <a:pt x="1" y="345"/>
                      <a:pt x="1" y="763"/>
                    </a:cubicBezTo>
                    <a:cubicBezTo>
                      <a:pt x="1" y="975"/>
                      <a:pt x="106" y="1166"/>
                      <a:pt x="273" y="1305"/>
                    </a:cubicBezTo>
                    <a:cubicBezTo>
                      <a:pt x="444" y="1445"/>
                      <a:pt x="675" y="1530"/>
                      <a:pt x="930" y="1530"/>
                    </a:cubicBezTo>
                    <a:lnTo>
                      <a:pt x="7341" y="1530"/>
                    </a:lnTo>
                    <a:cubicBezTo>
                      <a:pt x="7852" y="1530"/>
                      <a:pt x="8271" y="1186"/>
                      <a:pt x="8271" y="763"/>
                    </a:cubicBezTo>
                    <a:cubicBezTo>
                      <a:pt x="8271" y="553"/>
                      <a:pt x="8165" y="362"/>
                      <a:pt x="7998" y="222"/>
                    </a:cubicBezTo>
                    <a:cubicBezTo>
                      <a:pt x="7831" y="86"/>
                      <a:pt x="7593" y="1"/>
                      <a:pt x="73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36"/>
              <p:cNvSpPr/>
              <p:nvPr/>
            </p:nvSpPr>
            <p:spPr>
              <a:xfrm>
                <a:off x="1360346" y="3853613"/>
                <a:ext cx="468800" cy="122433"/>
              </a:xfrm>
              <a:custGeom>
                <a:rect b="b" l="l" r="r" t="t"/>
                <a:pathLst>
                  <a:path extrusionOk="0" h="1088" w="4166">
                    <a:moveTo>
                      <a:pt x="0" y="1"/>
                    </a:moveTo>
                    <a:lnTo>
                      <a:pt x="0" y="1087"/>
                    </a:lnTo>
                    <a:lnTo>
                      <a:pt x="4080" y="1087"/>
                    </a:lnTo>
                    <a:cubicBezTo>
                      <a:pt x="4135" y="988"/>
                      <a:pt x="4166" y="880"/>
                      <a:pt x="4166" y="763"/>
                    </a:cubicBezTo>
                    <a:cubicBezTo>
                      <a:pt x="4166" y="553"/>
                      <a:pt x="4060" y="362"/>
                      <a:pt x="3893" y="222"/>
                    </a:cubicBezTo>
                    <a:cubicBezTo>
                      <a:pt x="3726" y="86"/>
                      <a:pt x="3488" y="1"/>
                      <a:pt x="3236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" name="Google Shape;813;p36"/>
              <p:cNvSpPr/>
              <p:nvPr/>
            </p:nvSpPr>
            <p:spPr>
              <a:xfrm>
                <a:off x="815250" y="3975932"/>
                <a:ext cx="1097505" cy="210094"/>
              </a:xfrm>
              <a:custGeom>
                <a:rect b="b" l="l" r="r" t="t"/>
                <a:pathLst>
                  <a:path extrusionOk="0" h="1867" w="9753">
                    <a:moveTo>
                      <a:pt x="566" y="0"/>
                    </a:moveTo>
                    <a:cubicBezTo>
                      <a:pt x="253" y="0"/>
                      <a:pt x="1" y="256"/>
                      <a:pt x="1" y="566"/>
                    </a:cubicBezTo>
                    <a:lnTo>
                      <a:pt x="1" y="1866"/>
                    </a:lnTo>
                    <a:lnTo>
                      <a:pt x="9752" y="1866"/>
                    </a:lnTo>
                    <a:lnTo>
                      <a:pt x="9752" y="566"/>
                    </a:lnTo>
                    <a:cubicBezTo>
                      <a:pt x="9752" y="256"/>
                      <a:pt x="9496" y="0"/>
                      <a:pt x="9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" name="Google Shape;814;p36"/>
              <p:cNvSpPr/>
              <p:nvPr/>
            </p:nvSpPr>
            <p:spPr>
              <a:xfrm>
                <a:off x="1360346" y="3975932"/>
                <a:ext cx="552410" cy="156867"/>
              </a:xfrm>
              <a:custGeom>
                <a:rect b="b" l="l" r="r" t="t"/>
                <a:pathLst>
                  <a:path extrusionOk="0" h="1394" w="4909">
                    <a:moveTo>
                      <a:pt x="0" y="0"/>
                    </a:moveTo>
                    <a:lnTo>
                      <a:pt x="0" y="1393"/>
                    </a:lnTo>
                    <a:lnTo>
                      <a:pt x="4908" y="1393"/>
                    </a:lnTo>
                    <a:lnTo>
                      <a:pt x="4908" y="566"/>
                    </a:lnTo>
                    <a:cubicBezTo>
                      <a:pt x="4908" y="256"/>
                      <a:pt x="4652" y="0"/>
                      <a:pt x="43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p36"/>
              <p:cNvSpPr/>
              <p:nvPr/>
            </p:nvSpPr>
            <p:spPr>
              <a:xfrm>
                <a:off x="815250" y="4132686"/>
                <a:ext cx="1097505" cy="53339"/>
              </a:xfrm>
              <a:custGeom>
                <a:rect b="b" l="l" r="r" t="t"/>
                <a:pathLst>
                  <a:path extrusionOk="0" h="474" w="9753">
                    <a:moveTo>
                      <a:pt x="1" y="0"/>
                    </a:moveTo>
                    <a:lnTo>
                      <a:pt x="1" y="473"/>
                    </a:lnTo>
                    <a:lnTo>
                      <a:pt x="9752" y="473"/>
                    </a:lnTo>
                    <a:lnTo>
                      <a:pt x="97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6" name="Google Shape;816;p36"/>
              <p:cNvSpPr/>
              <p:nvPr/>
            </p:nvSpPr>
            <p:spPr>
              <a:xfrm>
                <a:off x="1360346" y="4132686"/>
                <a:ext cx="552410" cy="53339"/>
              </a:xfrm>
              <a:custGeom>
                <a:rect b="b" l="l" r="r" t="t"/>
                <a:pathLst>
                  <a:path extrusionOk="0" h="474" w="4909">
                    <a:moveTo>
                      <a:pt x="0" y="0"/>
                    </a:moveTo>
                    <a:lnTo>
                      <a:pt x="0" y="473"/>
                    </a:lnTo>
                    <a:lnTo>
                      <a:pt x="4908" y="473"/>
                    </a:lnTo>
                    <a:lnTo>
                      <a:pt x="49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17" name="Google Shape;817;p36"/>
            <p:cNvSpPr/>
            <p:nvPr/>
          </p:nvSpPr>
          <p:spPr>
            <a:xfrm>
              <a:off x="1986267" y="2843909"/>
              <a:ext cx="333651" cy="279074"/>
            </a:xfrm>
            <a:custGeom>
              <a:rect b="b" l="l" r="r" t="t"/>
              <a:pathLst>
                <a:path extrusionOk="0" h="2480" w="2965">
                  <a:moveTo>
                    <a:pt x="746" y="0"/>
                  </a:moveTo>
                  <a:lnTo>
                    <a:pt x="1" y="1332"/>
                  </a:lnTo>
                  <a:lnTo>
                    <a:pt x="1922" y="2412"/>
                  </a:lnTo>
                  <a:cubicBezTo>
                    <a:pt x="2004" y="2456"/>
                    <a:pt x="2095" y="2480"/>
                    <a:pt x="2188" y="2480"/>
                  </a:cubicBezTo>
                  <a:cubicBezTo>
                    <a:pt x="2436" y="2480"/>
                    <a:pt x="2699" y="2324"/>
                    <a:pt x="2848" y="2054"/>
                  </a:cubicBezTo>
                  <a:cubicBezTo>
                    <a:pt x="2927" y="1918"/>
                    <a:pt x="2964" y="1772"/>
                    <a:pt x="2964" y="1632"/>
                  </a:cubicBezTo>
                  <a:cubicBezTo>
                    <a:pt x="2964" y="1584"/>
                    <a:pt x="2957" y="1536"/>
                    <a:pt x="2950" y="1492"/>
                  </a:cubicBezTo>
                  <a:cubicBezTo>
                    <a:pt x="2936" y="1404"/>
                    <a:pt x="2903" y="1322"/>
                    <a:pt x="2859" y="1254"/>
                  </a:cubicBezTo>
                  <a:cubicBezTo>
                    <a:pt x="2811" y="1179"/>
                    <a:pt x="2746" y="1121"/>
                    <a:pt x="2671" y="1077"/>
                  </a:cubicBezTo>
                  <a:lnTo>
                    <a:pt x="767" y="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37"/>
          <p:cNvSpPr txBox="1"/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solidFill>
                  <a:srgbClr val="333644"/>
                </a:solidFill>
                <a:latin typeface="Oswald"/>
                <a:ea typeface="Oswald"/>
                <a:cs typeface="Oswald"/>
                <a:sym typeface="Oswald"/>
              </a:rPr>
              <a:t>Defendant 10 </a:t>
            </a:r>
            <a:endParaRPr b="1" sz="83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3" name="Google Shape;823;p37"/>
          <p:cNvSpPr txBox="1"/>
          <p:nvPr>
            <p:ph idx="1" type="body"/>
          </p:nvPr>
        </p:nvSpPr>
        <p:spPr>
          <a:xfrm>
            <a:off x="4457275" y="2087250"/>
            <a:ext cx="39735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Claim: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89.054 written in fraction form is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 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                   </a:t>
            </a:r>
            <a:r>
              <a:rPr b="1" lang="en" sz="3300">
                <a:latin typeface="Special Elite"/>
                <a:ea typeface="Special Elite"/>
                <a:cs typeface="Special Elite"/>
                <a:sym typeface="Special Elite"/>
              </a:rPr>
              <a:t>89 </a:t>
            </a: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   </a:t>
            </a:r>
            <a:r>
              <a:rPr b="1" lang="en" sz="3200" u="sng">
                <a:latin typeface="Special Elite"/>
                <a:ea typeface="Special Elite"/>
                <a:cs typeface="Special Elite"/>
                <a:sym typeface="Special Elite"/>
              </a:rPr>
              <a:t>54</a:t>
            </a:r>
            <a:endParaRPr b="1" sz="3200" u="sng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Special Elite"/>
                <a:ea typeface="Special Elite"/>
                <a:cs typeface="Special Elite"/>
                <a:sym typeface="Special Elite"/>
              </a:rPr>
              <a:t>1,000</a:t>
            </a:r>
            <a:endParaRPr b="1" sz="32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824" name="Google Shape;824;p37"/>
          <p:cNvSpPr/>
          <p:nvPr/>
        </p:nvSpPr>
        <p:spPr>
          <a:xfrm>
            <a:off x="341300" y="597837"/>
            <a:ext cx="3859836" cy="3859872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5" name="Google Shape;825;p37"/>
          <p:cNvGrpSpPr/>
          <p:nvPr/>
        </p:nvGrpSpPr>
        <p:grpSpPr>
          <a:xfrm>
            <a:off x="992313" y="1801099"/>
            <a:ext cx="2694334" cy="2656604"/>
            <a:chOff x="992313" y="1801099"/>
            <a:chExt cx="2694334" cy="2656604"/>
          </a:xfrm>
        </p:grpSpPr>
        <p:grpSp>
          <p:nvGrpSpPr>
            <p:cNvPr id="826" name="Google Shape;826;p37"/>
            <p:cNvGrpSpPr/>
            <p:nvPr/>
          </p:nvGrpSpPr>
          <p:grpSpPr>
            <a:xfrm>
              <a:off x="1282129" y="1801099"/>
              <a:ext cx="1855742" cy="2435663"/>
              <a:chOff x="4020000" y="4232425"/>
              <a:chExt cx="961325" cy="1146950"/>
            </a:xfrm>
          </p:grpSpPr>
          <p:sp>
            <p:nvSpPr>
              <p:cNvPr id="827" name="Google Shape;827;p37"/>
              <p:cNvSpPr/>
              <p:nvPr/>
            </p:nvSpPr>
            <p:spPr>
              <a:xfrm>
                <a:off x="4097750" y="4232425"/>
                <a:ext cx="883575" cy="1097225"/>
              </a:xfrm>
              <a:custGeom>
                <a:rect b="b" l="l" r="r" t="t"/>
                <a:pathLst>
                  <a:path extrusionOk="0" h="43889" w="35343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37"/>
              <p:cNvSpPr/>
              <p:nvPr/>
            </p:nvSpPr>
            <p:spPr>
              <a:xfrm>
                <a:off x="4020000" y="4282150"/>
                <a:ext cx="883550" cy="1097225"/>
              </a:xfrm>
              <a:custGeom>
                <a:rect b="b" l="l" r="r" t="t"/>
                <a:pathLst>
                  <a:path extrusionOk="0" h="43889" w="35342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37"/>
              <p:cNvSpPr/>
              <p:nvPr/>
            </p:nvSpPr>
            <p:spPr>
              <a:xfrm>
                <a:off x="4137100" y="44273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37"/>
              <p:cNvSpPr/>
              <p:nvPr/>
            </p:nvSpPr>
            <p:spPr>
              <a:xfrm>
                <a:off x="4137100" y="45062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37"/>
              <p:cNvSpPr/>
              <p:nvPr/>
            </p:nvSpPr>
            <p:spPr>
              <a:xfrm>
                <a:off x="4137100" y="45849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37"/>
              <p:cNvSpPr/>
              <p:nvPr/>
            </p:nvSpPr>
            <p:spPr>
              <a:xfrm>
                <a:off x="4137100" y="4663725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37"/>
              <p:cNvSpPr/>
              <p:nvPr/>
            </p:nvSpPr>
            <p:spPr>
              <a:xfrm>
                <a:off x="4137100" y="47424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37"/>
              <p:cNvSpPr/>
              <p:nvPr/>
            </p:nvSpPr>
            <p:spPr>
              <a:xfrm>
                <a:off x="4137100" y="48213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37"/>
              <p:cNvSpPr/>
              <p:nvPr/>
            </p:nvSpPr>
            <p:spPr>
              <a:xfrm>
                <a:off x="4137100" y="49001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37"/>
              <p:cNvSpPr/>
              <p:nvPr/>
            </p:nvSpPr>
            <p:spPr>
              <a:xfrm>
                <a:off x="4137100" y="49788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6"/>
                    </a:lnTo>
                    <a:lnTo>
                      <a:pt x="25978" y="756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37"/>
              <p:cNvSpPr/>
              <p:nvPr/>
            </p:nvSpPr>
            <p:spPr>
              <a:xfrm>
                <a:off x="4137100" y="50577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37"/>
              <p:cNvSpPr/>
              <p:nvPr/>
            </p:nvSpPr>
            <p:spPr>
              <a:xfrm>
                <a:off x="4137100" y="5136500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2"/>
                    </a:lnTo>
                    <a:lnTo>
                      <a:pt x="25978" y="752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37"/>
              <p:cNvSpPr/>
              <p:nvPr/>
            </p:nvSpPr>
            <p:spPr>
              <a:xfrm>
                <a:off x="4137100" y="52152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40" name="Google Shape;840;p37"/>
            <p:cNvGrpSpPr/>
            <p:nvPr/>
          </p:nvGrpSpPr>
          <p:grpSpPr>
            <a:xfrm>
              <a:off x="2696654" y="2426239"/>
              <a:ext cx="989992" cy="2031325"/>
              <a:chOff x="2247425" y="1722825"/>
              <a:chExt cx="422550" cy="867050"/>
            </a:xfrm>
          </p:grpSpPr>
          <p:sp>
            <p:nvSpPr>
              <p:cNvPr id="841" name="Google Shape;841;p37"/>
              <p:cNvSpPr/>
              <p:nvPr/>
            </p:nvSpPr>
            <p:spPr>
              <a:xfrm>
                <a:off x="2267500" y="1782350"/>
                <a:ext cx="382350" cy="748000"/>
              </a:xfrm>
              <a:custGeom>
                <a:rect b="b" l="l" r="r" t="t"/>
                <a:pathLst>
                  <a:path extrusionOk="0" h="29920" w="15294">
                    <a:moveTo>
                      <a:pt x="1" y="1"/>
                    </a:moveTo>
                    <a:lnTo>
                      <a:pt x="1" y="6039"/>
                    </a:lnTo>
                    <a:cubicBezTo>
                      <a:pt x="1" y="9469"/>
                      <a:pt x="2259" y="12371"/>
                      <a:pt x="5369" y="13338"/>
                    </a:cubicBezTo>
                    <a:cubicBezTo>
                      <a:pt x="6084" y="13560"/>
                      <a:pt x="6608" y="14193"/>
                      <a:pt x="6612" y="14940"/>
                    </a:cubicBezTo>
                    <a:lnTo>
                      <a:pt x="6612" y="14981"/>
                    </a:lnTo>
                    <a:cubicBezTo>
                      <a:pt x="6608" y="15726"/>
                      <a:pt x="6084" y="16356"/>
                      <a:pt x="5369" y="16581"/>
                    </a:cubicBezTo>
                    <a:cubicBezTo>
                      <a:pt x="2259" y="17548"/>
                      <a:pt x="1" y="20450"/>
                      <a:pt x="1" y="23880"/>
                    </a:cubicBezTo>
                    <a:lnTo>
                      <a:pt x="1" y="29920"/>
                    </a:lnTo>
                    <a:lnTo>
                      <a:pt x="15294" y="29920"/>
                    </a:lnTo>
                    <a:lnTo>
                      <a:pt x="15294" y="23880"/>
                    </a:lnTo>
                    <a:cubicBezTo>
                      <a:pt x="15294" y="20450"/>
                      <a:pt x="13036" y="17548"/>
                      <a:pt x="9926" y="16581"/>
                    </a:cubicBezTo>
                    <a:cubicBezTo>
                      <a:pt x="9211" y="16356"/>
                      <a:pt x="8686" y="15726"/>
                      <a:pt x="8683" y="14981"/>
                    </a:cubicBezTo>
                    <a:lnTo>
                      <a:pt x="8683" y="14940"/>
                    </a:lnTo>
                    <a:cubicBezTo>
                      <a:pt x="8686" y="14193"/>
                      <a:pt x="9211" y="13560"/>
                      <a:pt x="9926" y="13338"/>
                    </a:cubicBezTo>
                    <a:cubicBezTo>
                      <a:pt x="13036" y="12371"/>
                      <a:pt x="15294" y="9469"/>
                      <a:pt x="15294" y="6039"/>
                    </a:cubicBezTo>
                    <a:lnTo>
                      <a:pt x="15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37"/>
              <p:cNvSpPr/>
              <p:nvPr/>
            </p:nvSpPr>
            <p:spPr>
              <a:xfrm>
                <a:off x="2287775" y="1941400"/>
                <a:ext cx="341825" cy="557950"/>
              </a:xfrm>
              <a:custGeom>
                <a:rect b="b" l="l" r="r" t="t"/>
                <a:pathLst>
                  <a:path extrusionOk="0" h="22318" w="13673">
                    <a:moveTo>
                      <a:pt x="1" y="1"/>
                    </a:moveTo>
                    <a:cubicBezTo>
                      <a:pt x="69" y="1414"/>
                      <a:pt x="559" y="2708"/>
                      <a:pt x="1353" y="3768"/>
                    </a:cubicBezTo>
                    <a:cubicBezTo>
                      <a:pt x="2204" y="4912"/>
                      <a:pt x="3406" y="5778"/>
                      <a:pt x="4799" y="6210"/>
                    </a:cubicBezTo>
                    <a:cubicBezTo>
                      <a:pt x="5307" y="6371"/>
                      <a:pt x="5750" y="6673"/>
                      <a:pt x="6074" y="7082"/>
                    </a:cubicBezTo>
                    <a:cubicBezTo>
                      <a:pt x="6397" y="7487"/>
                      <a:pt x="6602" y="8009"/>
                      <a:pt x="6605" y="8570"/>
                    </a:cubicBezTo>
                    <a:lnTo>
                      <a:pt x="6605" y="17556"/>
                    </a:lnTo>
                    <a:cubicBezTo>
                      <a:pt x="6602" y="18118"/>
                      <a:pt x="6397" y="18639"/>
                      <a:pt x="6074" y="19045"/>
                    </a:cubicBezTo>
                    <a:cubicBezTo>
                      <a:pt x="5750" y="19453"/>
                      <a:pt x="5307" y="19757"/>
                      <a:pt x="4799" y="19916"/>
                    </a:cubicBezTo>
                    <a:cubicBezTo>
                      <a:pt x="3423" y="20345"/>
                      <a:pt x="2235" y="21194"/>
                      <a:pt x="1383" y="22318"/>
                    </a:cubicBezTo>
                    <a:lnTo>
                      <a:pt x="12290" y="22318"/>
                    </a:lnTo>
                    <a:cubicBezTo>
                      <a:pt x="11438" y="21194"/>
                      <a:pt x="10249" y="20345"/>
                      <a:pt x="8873" y="19916"/>
                    </a:cubicBezTo>
                    <a:cubicBezTo>
                      <a:pt x="8366" y="19757"/>
                      <a:pt x="7923" y="19453"/>
                      <a:pt x="7596" y="19045"/>
                    </a:cubicBezTo>
                    <a:cubicBezTo>
                      <a:pt x="7272" y="18639"/>
                      <a:pt x="7072" y="18118"/>
                      <a:pt x="7068" y="17556"/>
                    </a:cubicBezTo>
                    <a:lnTo>
                      <a:pt x="7068" y="17553"/>
                    </a:lnTo>
                    <a:lnTo>
                      <a:pt x="7068" y="8570"/>
                    </a:lnTo>
                    <a:cubicBezTo>
                      <a:pt x="7072" y="8009"/>
                      <a:pt x="7272" y="7487"/>
                      <a:pt x="7596" y="7082"/>
                    </a:cubicBezTo>
                    <a:cubicBezTo>
                      <a:pt x="7923" y="6673"/>
                      <a:pt x="8366" y="6371"/>
                      <a:pt x="8873" y="6210"/>
                    </a:cubicBezTo>
                    <a:cubicBezTo>
                      <a:pt x="10266" y="5778"/>
                      <a:pt x="11469" y="4912"/>
                      <a:pt x="12320" y="3768"/>
                    </a:cubicBezTo>
                    <a:cubicBezTo>
                      <a:pt x="13114" y="2708"/>
                      <a:pt x="13604" y="1414"/>
                      <a:pt x="13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37"/>
              <p:cNvSpPr/>
              <p:nvPr/>
            </p:nvSpPr>
            <p:spPr>
              <a:xfrm>
                <a:off x="2247425" y="1810625"/>
                <a:ext cx="422550" cy="15600"/>
              </a:xfrm>
              <a:custGeom>
                <a:rect b="b" l="l" r="r" t="t"/>
                <a:pathLst>
                  <a:path extrusionOk="0" h="624" w="16902">
                    <a:moveTo>
                      <a:pt x="0" y="0"/>
                    </a:moveTo>
                    <a:lnTo>
                      <a:pt x="535" y="623"/>
                    </a:lnTo>
                    <a:lnTo>
                      <a:pt x="16362" y="623"/>
                    </a:ln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37"/>
              <p:cNvSpPr/>
              <p:nvPr/>
            </p:nvSpPr>
            <p:spPr>
              <a:xfrm>
                <a:off x="2247425" y="1722825"/>
                <a:ext cx="422550" cy="89275"/>
              </a:xfrm>
              <a:custGeom>
                <a:rect b="b" l="l" r="r" t="t"/>
                <a:pathLst>
                  <a:path extrusionOk="0" h="3571" w="16902">
                    <a:moveTo>
                      <a:pt x="416" y="0"/>
                    </a:moveTo>
                    <a:cubicBezTo>
                      <a:pt x="187" y="0"/>
                      <a:pt x="0" y="188"/>
                      <a:pt x="0" y="416"/>
                    </a:cubicBezTo>
                    <a:lnTo>
                      <a:pt x="0" y="3570"/>
                    </a:lnTo>
                    <a:lnTo>
                      <a:pt x="16901" y="3570"/>
                    </a:lnTo>
                    <a:lnTo>
                      <a:pt x="16901" y="416"/>
                    </a:lnTo>
                    <a:cubicBezTo>
                      <a:pt x="16901" y="188"/>
                      <a:pt x="16713" y="0"/>
                      <a:pt x="16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37"/>
              <p:cNvSpPr/>
              <p:nvPr/>
            </p:nvSpPr>
            <p:spPr>
              <a:xfrm>
                <a:off x="2597725" y="1812075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487" y="0"/>
                    </a:moveTo>
                    <a:lnTo>
                      <a:pt x="0" y="565"/>
                    </a:lnTo>
                    <a:lnTo>
                      <a:pt x="1997" y="565"/>
                    </a:lnTo>
                    <a:lnTo>
                      <a:pt x="24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37"/>
              <p:cNvSpPr/>
              <p:nvPr/>
            </p:nvSpPr>
            <p:spPr>
              <a:xfrm>
                <a:off x="2611175" y="1733625"/>
                <a:ext cx="49850" cy="78475"/>
              </a:xfrm>
              <a:custGeom>
                <a:rect b="b" l="l" r="r" t="t"/>
                <a:pathLst>
                  <a:path extrusionOk="0" h="3139" w="1994">
                    <a:moveTo>
                      <a:pt x="1" y="1"/>
                    </a:moveTo>
                    <a:lnTo>
                      <a:pt x="1" y="3138"/>
                    </a:lnTo>
                    <a:lnTo>
                      <a:pt x="1993" y="3138"/>
                    </a:lnTo>
                    <a:lnTo>
                      <a:pt x="199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37"/>
              <p:cNvSpPr/>
              <p:nvPr/>
            </p:nvSpPr>
            <p:spPr>
              <a:xfrm>
                <a:off x="2559075" y="1812075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37"/>
              <p:cNvSpPr/>
              <p:nvPr/>
            </p:nvSpPr>
            <p:spPr>
              <a:xfrm>
                <a:off x="2572450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0" y="1"/>
                    </a:moveTo>
                    <a:lnTo>
                      <a:pt x="0" y="3138"/>
                    </a:lnTo>
                    <a:lnTo>
                      <a:pt x="596" y="3138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37"/>
              <p:cNvSpPr/>
              <p:nvPr/>
            </p:nvSpPr>
            <p:spPr>
              <a:xfrm>
                <a:off x="2264875" y="1812075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37"/>
              <p:cNvSpPr/>
              <p:nvPr/>
            </p:nvSpPr>
            <p:spPr>
              <a:xfrm>
                <a:off x="2263575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1" y="1"/>
                    </a:moveTo>
                    <a:lnTo>
                      <a:pt x="1" y="3138"/>
                    </a:lnTo>
                    <a:lnTo>
                      <a:pt x="597" y="3138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37"/>
              <p:cNvSpPr/>
              <p:nvPr/>
            </p:nvSpPr>
            <p:spPr>
              <a:xfrm>
                <a:off x="2247425" y="2486400"/>
                <a:ext cx="422550" cy="15675"/>
              </a:xfrm>
              <a:custGeom>
                <a:rect b="b" l="l" r="r" t="t"/>
                <a:pathLst>
                  <a:path extrusionOk="0" h="627" w="16902">
                    <a:moveTo>
                      <a:pt x="535" y="0"/>
                    </a:moveTo>
                    <a:lnTo>
                      <a:pt x="0" y="626"/>
                    </a:lnTo>
                    <a:lnTo>
                      <a:pt x="16901" y="626"/>
                    </a:lnTo>
                    <a:lnTo>
                      <a:pt x="16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37"/>
              <p:cNvSpPr/>
              <p:nvPr/>
            </p:nvSpPr>
            <p:spPr>
              <a:xfrm>
                <a:off x="2247425" y="2500525"/>
                <a:ext cx="422550" cy="89350"/>
              </a:xfrm>
              <a:custGeom>
                <a:rect b="b" l="l" r="r" t="t"/>
                <a:pathLst>
                  <a:path extrusionOk="0" h="3574" w="16902">
                    <a:moveTo>
                      <a:pt x="0" y="0"/>
                    </a:moveTo>
                    <a:lnTo>
                      <a:pt x="0" y="3155"/>
                    </a:lnTo>
                    <a:cubicBezTo>
                      <a:pt x="0" y="3386"/>
                      <a:pt x="187" y="3573"/>
                      <a:pt x="416" y="3573"/>
                    </a:cubicBezTo>
                    <a:lnTo>
                      <a:pt x="16482" y="3573"/>
                    </a:lnTo>
                    <a:cubicBezTo>
                      <a:pt x="16713" y="3573"/>
                      <a:pt x="16901" y="3386"/>
                      <a:pt x="16901" y="3155"/>
                    </a:cubicBez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p37"/>
              <p:cNvSpPr/>
              <p:nvPr/>
            </p:nvSpPr>
            <p:spPr>
              <a:xfrm>
                <a:off x="2597725" y="2486400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0" y="0"/>
                    </a:moveTo>
                    <a:lnTo>
                      <a:pt x="487" y="565"/>
                    </a:lnTo>
                    <a:lnTo>
                      <a:pt x="2480" y="565"/>
                    </a:lnTo>
                    <a:lnTo>
                      <a:pt x="1997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37"/>
              <p:cNvSpPr/>
              <p:nvPr/>
            </p:nvSpPr>
            <p:spPr>
              <a:xfrm>
                <a:off x="2611175" y="2500525"/>
                <a:ext cx="49850" cy="78525"/>
              </a:xfrm>
              <a:custGeom>
                <a:rect b="b" l="l" r="r" t="t"/>
                <a:pathLst>
                  <a:path extrusionOk="0" h="3141" w="1994">
                    <a:moveTo>
                      <a:pt x="1" y="0"/>
                    </a:moveTo>
                    <a:lnTo>
                      <a:pt x="1" y="3141"/>
                    </a:lnTo>
                    <a:lnTo>
                      <a:pt x="1993" y="3141"/>
                    </a:lnTo>
                    <a:lnTo>
                      <a:pt x="199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37"/>
              <p:cNvSpPr/>
              <p:nvPr/>
            </p:nvSpPr>
            <p:spPr>
              <a:xfrm>
                <a:off x="2559075" y="2486400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37"/>
              <p:cNvSpPr/>
              <p:nvPr/>
            </p:nvSpPr>
            <p:spPr>
              <a:xfrm>
                <a:off x="2572450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0" y="0"/>
                    </a:moveTo>
                    <a:lnTo>
                      <a:pt x="0" y="3141"/>
                    </a:lnTo>
                    <a:lnTo>
                      <a:pt x="596" y="3141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37"/>
              <p:cNvSpPr/>
              <p:nvPr/>
            </p:nvSpPr>
            <p:spPr>
              <a:xfrm>
                <a:off x="2264875" y="2486400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accent4">
                  <a:alpha val="388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37"/>
              <p:cNvSpPr/>
              <p:nvPr/>
            </p:nvSpPr>
            <p:spPr>
              <a:xfrm>
                <a:off x="2263575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1" y="0"/>
                    </a:moveTo>
                    <a:lnTo>
                      <a:pt x="1" y="3141"/>
                    </a:lnTo>
                    <a:lnTo>
                      <a:pt x="597" y="3141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37"/>
              <p:cNvSpPr/>
              <p:nvPr/>
            </p:nvSpPr>
            <p:spPr>
              <a:xfrm>
                <a:off x="2458697" y="1722825"/>
                <a:ext cx="211275" cy="867050"/>
              </a:xfrm>
              <a:custGeom>
                <a:rect b="b" l="l" r="r" t="t"/>
                <a:pathLst>
                  <a:path extrusionOk="0" h="34682" w="8451">
                    <a:moveTo>
                      <a:pt x="0" y="0"/>
                    </a:moveTo>
                    <a:lnTo>
                      <a:pt x="0" y="34681"/>
                    </a:lnTo>
                    <a:lnTo>
                      <a:pt x="8035" y="34681"/>
                    </a:lnTo>
                    <a:cubicBezTo>
                      <a:pt x="8263" y="34681"/>
                      <a:pt x="8450" y="34494"/>
                      <a:pt x="8450" y="34263"/>
                    </a:cubicBezTo>
                    <a:lnTo>
                      <a:pt x="8450" y="31108"/>
                    </a:lnTo>
                    <a:lnTo>
                      <a:pt x="8399" y="31108"/>
                    </a:lnTo>
                    <a:lnTo>
                      <a:pt x="7916" y="30543"/>
                    </a:lnTo>
                    <a:lnTo>
                      <a:pt x="7647" y="30543"/>
                    </a:lnTo>
                    <a:lnTo>
                      <a:pt x="7647" y="26261"/>
                    </a:lnTo>
                    <a:cubicBezTo>
                      <a:pt x="7647" y="22831"/>
                      <a:pt x="5388" y="19929"/>
                      <a:pt x="2278" y="18962"/>
                    </a:cubicBezTo>
                    <a:cubicBezTo>
                      <a:pt x="1566" y="18737"/>
                      <a:pt x="1042" y="18107"/>
                      <a:pt x="1035" y="17362"/>
                    </a:cubicBezTo>
                    <a:lnTo>
                      <a:pt x="1035" y="17321"/>
                    </a:lnTo>
                    <a:cubicBezTo>
                      <a:pt x="1042" y="16574"/>
                      <a:pt x="1566" y="15941"/>
                      <a:pt x="2278" y="15719"/>
                    </a:cubicBezTo>
                    <a:cubicBezTo>
                      <a:pt x="2401" y="15682"/>
                      <a:pt x="2520" y="15641"/>
                      <a:pt x="2640" y="15597"/>
                    </a:cubicBezTo>
                    <a:cubicBezTo>
                      <a:pt x="2687" y="15580"/>
                      <a:pt x="2735" y="15563"/>
                      <a:pt x="2783" y="15546"/>
                    </a:cubicBezTo>
                    <a:cubicBezTo>
                      <a:pt x="2803" y="15535"/>
                      <a:pt x="2827" y="15526"/>
                      <a:pt x="2851" y="15515"/>
                    </a:cubicBezTo>
                    <a:cubicBezTo>
                      <a:pt x="2946" y="15477"/>
                      <a:pt x="3038" y="15441"/>
                      <a:pt x="3130" y="15400"/>
                    </a:cubicBezTo>
                    <a:cubicBezTo>
                      <a:pt x="3154" y="15389"/>
                      <a:pt x="3174" y="15379"/>
                      <a:pt x="3198" y="15365"/>
                    </a:cubicBezTo>
                    <a:cubicBezTo>
                      <a:pt x="5800" y="14166"/>
                      <a:pt x="7616" y="11547"/>
                      <a:pt x="7647" y="8502"/>
                    </a:cubicBezTo>
                    <a:lnTo>
                      <a:pt x="7647" y="8420"/>
                    </a:lnTo>
                    <a:lnTo>
                      <a:pt x="7647" y="4135"/>
                    </a:lnTo>
                    <a:lnTo>
                      <a:pt x="7916" y="4135"/>
                    </a:lnTo>
                    <a:lnTo>
                      <a:pt x="8399" y="3570"/>
                    </a:lnTo>
                    <a:lnTo>
                      <a:pt x="8450" y="3570"/>
                    </a:lnTo>
                    <a:lnTo>
                      <a:pt x="8450" y="416"/>
                    </a:lnTo>
                    <a:cubicBezTo>
                      <a:pt x="8450" y="188"/>
                      <a:pt x="8263" y="0"/>
                      <a:pt x="8035" y="0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60" name="Google Shape;860;p37"/>
            <p:cNvGrpSpPr/>
            <p:nvPr/>
          </p:nvGrpSpPr>
          <p:grpSpPr>
            <a:xfrm>
              <a:off x="992313" y="2716755"/>
              <a:ext cx="2557807" cy="1740948"/>
              <a:chOff x="815250" y="2445080"/>
              <a:chExt cx="2557807" cy="1740948"/>
            </a:xfrm>
          </p:grpSpPr>
          <p:sp>
            <p:nvSpPr>
              <p:cNvPr id="861" name="Google Shape;861;p37"/>
              <p:cNvSpPr/>
              <p:nvPr/>
            </p:nvSpPr>
            <p:spPr>
              <a:xfrm>
                <a:off x="1706713" y="3142651"/>
                <a:ext cx="1666344" cy="1043266"/>
              </a:xfrm>
              <a:custGeom>
                <a:rect b="b" l="l" r="r" t="t"/>
                <a:pathLst>
                  <a:path extrusionOk="0" h="9271" w="14808">
                    <a:moveTo>
                      <a:pt x="1730" y="1"/>
                    </a:moveTo>
                    <a:cubicBezTo>
                      <a:pt x="1202" y="1"/>
                      <a:pt x="687" y="279"/>
                      <a:pt x="410" y="774"/>
                    </a:cubicBezTo>
                    <a:cubicBezTo>
                      <a:pt x="1" y="1502"/>
                      <a:pt x="263" y="2422"/>
                      <a:pt x="989" y="2831"/>
                    </a:cubicBezTo>
                    <a:cubicBezTo>
                      <a:pt x="1139" y="2916"/>
                      <a:pt x="1296" y="2970"/>
                      <a:pt x="1459" y="2997"/>
                    </a:cubicBezTo>
                    <a:cubicBezTo>
                      <a:pt x="1551" y="3015"/>
                      <a:pt x="1643" y="3024"/>
                      <a:pt x="1735" y="3024"/>
                    </a:cubicBezTo>
                    <a:cubicBezTo>
                      <a:pt x="1983" y="3024"/>
                      <a:pt x="2228" y="2961"/>
                      <a:pt x="2447" y="2841"/>
                    </a:cubicBezTo>
                    <a:lnTo>
                      <a:pt x="4869" y="4197"/>
                    </a:lnTo>
                    <a:lnTo>
                      <a:pt x="12566" y="9169"/>
                    </a:lnTo>
                    <a:cubicBezTo>
                      <a:pt x="12566" y="9169"/>
                      <a:pt x="12922" y="9271"/>
                      <a:pt x="13292" y="9271"/>
                    </a:cubicBezTo>
                    <a:cubicBezTo>
                      <a:pt x="13595" y="9271"/>
                      <a:pt x="13907" y="9203"/>
                      <a:pt x="14045" y="8958"/>
                    </a:cubicBezTo>
                    <a:lnTo>
                      <a:pt x="14501" y="8141"/>
                    </a:lnTo>
                    <a:cubicBezTo>
                      <a:pt x="14807" y="7596"/>
                      <a:pt x="13911" y="6768"/>
                      <a:pt x="13911" y="6768"/>
                    </a:cubicBezTo>
                    <a:lnTo>
                      <a:pt x="5655" y="2793"/>
                    </a:lnTo>
                    <a:lnTo>
                      <a:pt x="3237" y="1434"/>
                    </a:lnTo>
                    <a:cubicBezTo>
                      <a:pt x="3220" y="1094"/>
                      <a:pt x="3087" y="763"/>
                      <a:pt x="2855" y="508"/>
                    </a:cubicBezTo>
                    <a:cubicBezTo>
                      <a:pt x="2750" y="386"/>
                      <a:pt x="2617" y="279"/>
                      <a:pt x="2467" y="194"/>
                    </a:cubicBezTo>
                    <a:cubicBezTo>
                      <a:pt x="2234" y="63"/>
                      <a:pt x="1981" y="1"/>
                      <a:pt x="1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37"/>
              <p:cNvSpPr/>
              <p:nvPr/>
            </p:nvSpPr>
            <p:spPr>
              <a:xfrm>
                <a:off x="1831734" y="3467974"/>
                <a:ext cx="112417" cy="15192"/>
              </a:xfrm>
              <a:custGeom>
                <a:rect b="b" l="l" r="r" t="t"/>
                <a:pathLst>
                  <a:path extrusionOk="0" h="135" w="999">
                    <a:moveTo>
                      <a:pt x="1" y="1"/>
                    </a:moveTo>
                    <a:cubicBezTo>
                      <a:pt x="77" y="36"/>
                      <a:pt x="154" y="64"/>
                      <a:pt x="234" y="84"/>
                    </a:cubicBezTo>
                    <a:lnTo>
                      <a:pt x="234" y="84"/>
                    </a:lnTo>
                    <a:cubicBezTo>
                      <a:pt x="155" y="63"/>
                      <a:pt x="77" y="35"/>
                      <a:pt x="1" y="1"/>
                    </a:cubicBezTo>
                    <a:close/>
                    <a:moveTo>
                      <a:pt x="234" y="84"/>
                    </a:moveTo>
                    <a:cubicBezTo>
                      <a:pt x="359" y="118"/>
                      <a:pt x="486" y="134"/>
                      <a:pt x="614" y="134"/>
                    </a:cubicBezTo>
                    <a:cubicBezTo>
                      <a:pt x="614" y="134"/>
                      <a:pt x="615" y="134"/>
                      <a:pt x="616" y="134"/>
                    </a:cubicBezTo>
                    <a:lnTo>
                      <a:pt x="616" y="134"/>
                    </a:lnTo>
                    <a:cubicBezTo>
                      <a:pt x="524" y="134"/>
                      <a:pt x="436" y="124"/>
                      <a:pt x="348" y="106"/>
                    </a:cubicBezTo>
                    <a:cubicBezTo>
                      <a:pt x="310" y="101"/>
                      <a:pt x="271" y="94"/>
                      <a:pt x="234" y="84"/>
                    </a:cubicBezTo>
                    <a:close/>
                    <a:moveTo>
                      <a:pt x="998" y="83"/>
                    </a:moveTo>
                    <a:cubicBezTo>
                      <a:pt x="872" y="117"/>
                      <a:pt x="744" y="134"/>
                      <a:pt x="616" y="134"/>
                    </a:cubicBezTo>
                    <a:lnTo>
                      <a:pt x="616" y="134"/>
                    </a:lnTo>
                    <a:cubicBezTo>
                      <a:pt x="616" y="134"/>
                      <a:pt x="617" y="134"/>
                      <a:pt x="617" y="134"/>
                    </a:cubicBezTo>
                    <a:cubicBezTo>
                      <a:pt x="746" y="134"/>
                      <a:pt x="872" y="117"/>
                      <a:pt x="998" y="83"/>
                    </a:cubicBezTo>
                    <a:close/>
                  </a:path>
                </a:pathLst>
              </a:custGeom>
              <a:solidFill>
                <a:srgbClr val="CFC3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37"/>
              <p:cNvSpPr/>
              <p:nvPr/>
            </p:nvSpPr>
            <p:spPr>
              <a:xfrm>
                <a:off x="1870894" y="3345767"/>
                <a:ext cx="1441959" cy="840262"/>
              </a:xfrm>
              <a:custGeom>
                <a:rect b="b" l="l" r="r" t="t"/>
                <a:pathLst>
                  <a:path extrusionOk="0" h="7467" w="12814">
                    <a:moveTo>
                      <a:pt x="790" y="1"/>
                    </a:moveTo>
                    <a:cubicBezTo>
                      <a:pt x="552" y="430"/>
                      <a:pt x="283" y="832"/>
                      <a:pt x="0" y="1192"/>
                    </a:cubicBezTo>
                    <a:cubicBezTo>
                      <a:pt x="88" y="1210"/>
                      <a:pt x="177" y="1220"/>
                      <a:pt x="269" y="1220"/>
                    </a:cubicBezTo>
                    <a:cubicBezTo>
                      <a:pt x="398" y="1220"/>
                      <a:pt x="524" y="1203"/>
                      <a:pt x="651" y="1169"/>
                    </a:cubicBezTo>
                    <a:cubicBezTo>
                      <a:pt x="763" y="1138"/>
                      <a:pt x="876" y="1098"/>
                      <a:pt x="978" y="1040"/>
                    </a:cubicBezTo>
                    <a:cubicBezTo>
                      <a:pt x="981" y="1040"/>
                      <a:pt x="984" y="1036"/>
                      <a:pt x="988" y="1036"/>
                    </a:cubicBezTo>
                    <a:lnTo>
                      <a:pt x="1008" y="1046"/>
                    </a:lnTo>
                    <a:cubicBezTo>
                      <a:pt x="1011" y="1036"/>
                      <a:pt x="1019" y="1022"/>
                      <a:pt x="1025" y="1013"/>
                    </a:cubicBezTo>
                    <a:lnTo>
                      <a:pt x="1400" y="345"/>
                    </a:lnTo>
                    <a:lnTo>
                      <a:pt x="790" y="1"/>
                    </a:lnTo>
                    <a:close/>
                    <a:moveTo>
                      <a:pt x="1767" y="549"/>
                    </a:moveTo>
                    <a:lnTo>
                      <a:pt x="1393" y="1220"/>
                    </a:lnTo>
                    <a:cubicBezTo>
                      <a:pt x="1387" y="1230"/>
                      <a:pt x="1379" y="1241"/>
                      <a:pt x="1373" y="1250"/>
                    </a:cubicBezTo>
                    <a:lnTo>
                      <a:pt x="3410" y="2392"/>
                    </a:lnTo>
                    <a:lnTo>
                      <a:pt x="9520" y="6339"/>
                    </a:lnTo>
                    <a:cubicBezTo>
                      <a:pt x="9523" y="6298"/>
                      <a:pt x="9533" y="6257"/>
                      <a:pt x="9554" y="6220"/>
                    </a:cubicBezTo>
                    <a:lnTo>
                      <a:pt x="10109" y="5229"/>
                    </a:lnTo>
                    <a:lnTo>
                      <a:pt x="1767" y="549"/>
                    </a:lnTo>
                    <a:close/>
                    <a:moveTo>
                      <a:pt x="10657" y="5536"/>
                    </a:moveTo>
                    <a:lnTo>
                      <a:pt x="10102" y="6526"/>
                    </a:lnTo>
                    <a:cubicBezTo>
                      <a:pt x="10075" y="6578"/>
                      <a:pt x="10031" y="6615"/>
                      <a:pt x="9983" y="6639"/>
                    </a:cubicBezTo>
                    <a:lnTo>
                      <a:pt x="11107" y="7364"/>
                    </a:lnTo>
                    <a:cubicBezTo>
                      <a:pt x="11107" y="7364"/>
                      <a:pt x="11325" y="7426"/>
                      <a:pt x="11601" y="7453"/>
                    </a:cubicBezTo>
                    <a:cubicBezTo>
                      <a:pt x="11676" y="7463"/>
                      <a:pt x="11754" y="7466"/>
                      <a:pt x="11833" y="7466"/>
                    </a:cubicBezTo>
                    <a:lnTo>
                      <a:pt x="11887" y="7466"/>
                    </a:lnTo>
                    <a:cubicBezTo>
                      <a:pt x="12173" y="7457"/>
                      <a:pt x="12456" y="7385"/>
                      <a:pt x="12582" y="7153"/>
                    </a:cubicBezTo>
                    <a:lnTo>
                      <a:pt x="12814" y="6745"/>
                    </a:lnTo>
                    <a:lnTo>
                      <a:pt x="10657" y="553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p37"/>
              <p:cNvSpPr/>
              <p:nvPr/>
            </p:nvSpPr>
            <p:spPr>
              <a:xfrm>
                <a:off x="1926372" y="3172921"/>
                <a:ext cx="101727" cy="172959"/>
              </a:xfrm>
              <a:custGeom>
                <a:rect b="b" l="l" r="r" t="t"/>
                <a:pathLst>
                  <a:path extrusionOk="0" h="1537" w="904">
                    <a:moveTo>
                      <a:pt x="634" y="1"/>
                    </a:moveTo>
                    <a:cubicBezTo>
                      <a:pt x="471" y="440"/>
                      <a:pt x="270" y="886"/>
                      <a:pt x="25" y="1326"/>
                    </a:cubicBezTo>
                    <a:cubicBezTo>
                      <a:pt x="25" y="1326"/>
                      <a:pt x="25" y="1329"/>
                      <a:pt x="21" y="1329"/>
                    </a:cubicBezTo>
                    <a:cubicBezTo>
                      <a:pt x="21" y="1332"/>
                      <a:pt x="21" y="1335"/>
                      <a:pt x="18" y="1335"/>
                    </a:cubicBezTo>
                    <a:cubicBezTo>
                      <a:pt x="18" y="1339"/>
                      <a:pt x="18" y="1339"/>
                      <a:pt x="15" y="1343"/>
                    </a:cubicBezTo>
                    <a:lnTo>
                      <a:pt x="15" y="1346"/>
                    </a:lnTo>
                    <a:cubicBezTo>
                      <a:pt x="11" y="1349"/>
                      <a:pt x="11" y="1353"/>
                      <a:pt x="7" y="1356"/>
                    </a:cubicBezTo>
                    <a:lnTo>
                      <a:pt x="7" y="1359"/>
                    </a:lnTo>
                    <a:cubicBezTo>
                      <a:pt x="4" y="1363"/>
                      <a:pt x="1" y="1367"/>
                      <a:pt x="1" y="1370"/>
                    </a:cubicBezTo>
                    <a:lnTo>
                      <a:pt x="297" y="1537"/>
                    </a:lnTo>
                    <a:cubicBezTo>
                      <a:pt x="539" y="1107"/>
                      <a:pt x="743" y="672"/>
                      <a:pt x="903" y="239"/>
                    </a:cubicBezTo>
                    <a:cubicBezTo>
                      <a:pt x="825" y="147"/>
                      <a:pt x="737" y="68"/>
                      <a:pt x="634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37"/>
              <p:cNvSpPr/>
              <p:nvPr/>
            </p:nvSpPr>
            <p:spPr>
              <a:xfrm>
                <a:off x="1831734" y="3326974"/>
                <a:ext cx="128059" cy="153041"/>
              </a:xfrm>
              <a:custGeom>
                <a:rect b="b" l="l" r="r" t="t"/>
                <a:pathLst>
                  <a:path extrusionOk="0" h="1360" w="1138"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5" y="15"/>
                      <a:pt x="835" y="15"/>
                      <a:pt x="831" y="15"/>
                    </a:cubicBez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5"/>
                      <a:pt x="828" y="28"/>
                      <a:pt x="825" y="28"/>
                    </a:cubicBezTo>
                    <a:cubicBezTo>
                      <a:pt x="825" y="31"/>
                      <a:pt x="825" y="31"/>
                      <a:pt x="821" y="35"/>
                    </a:cubicBezTo>
                    <a:cubicBezTo>
                      <a:pt x="821" y="38"/>
                      <a:pt x="821" y="38"/>
                      <a:pt x="818" y="38"/>
                    </a:cubicBezTo>
                    <a:cubicBezTo>
                      <a:pt x="818" y="42"/>
                      <a:pt x="815" y="45"/>
                      <a:pt x="815" y="48"/>
                    </a:cubicBezTo>
                    <a:lnTo>
                      <a:pt x="815" y="52"/>
                    </a:ln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62"/>
                      <a:pt x="804" y="62"/>
                      <a:pt x="804" y="65"/>
                    </a:cubicBez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6"/>
                      <a:pt x="798" y="76"/>
                      <a:pt x="798" y="76"/>
                    </a:cubicBez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6"/>
                      <a:pt x="790" y="86"/>
                      <a:pt x="790" y="89"/>
                    </a:cubicBezTo>
                    <a:cubicBezTo>
                      <a:pt x="790" y="92"/>
                      <a:pt x="787" y="96"/>
                      <a:pt x="784" y="100"/>
                    </a:cubicBezTo>
                    <a:cubicBezTo>
                      <a:pt x="777" y="113"/>
                      <a:pt x="770" y="123"/>
                      <a:pt x="763" y="137"/>
                    </a:cubicBezTo>
                    <a:cubicBezTo>
                      <a:pt x="529" y="539"/>
                      <a:pt x="273" y="914"/>
                      <a:pt x="1" y="1254"/>
                    </a:cubicBezTo>
                    <a:cubicBezTo>
                      <a:pt x="113" y="1305"/>
                      <a:pt x="229" y="1343"/>
                      <a:pt x="348" y="1359"/>
                    </a:cubicBezTo>
                    <a:cubicBezTo>
                      <a:pt x="631" y="999"/>
                      <a:pt x="900" y="597"/>
                      <a:pt x="1138" y="168"/>
                    </a:cubicBezTo>
                    <a:lnTo>
                      <a:pt x="842" y="1"/>
                    </a:ln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37"/>
              <p:cNvSpPr/>
              <p:nvPr/>
            </p:nvSpPr>
            <p:spPr>
              <a:xfrm>
                <a:off x="1104677" y="2550858"/>
                <a:ext cx="949866" cy="1163335"/>
              </a:xfrm>
              <a:custGeom>
                <a:rect b="b" l="l" r="r" t="t"/>
                <a:pathLst>
                  <a:path extrusionOk="0" h="10338" w="8441">
                    <a:moveTo>
                      <a:pt x="4806" y="0"/>
                    </a:moveTo>
                    <a:cubicBezTo>
                      <a:pt x="4415" y="140"/>
                      <a:pt x="4016" y="352"/>
                      <a:pt x="3628" y="621"/>
                    </a:cubicBezTo>
                    <a:cubicBezTo>
                      <a:pt x="3505" y="699"/>
                      <a:pt x="3386" y="791"/>
                      <a:pt x="3266" y="883"/>
                    </a:cubicBezTo>
                    <a:cubicBezTo>
                      <a:pt x="2477" y="1509"/>
                      <a:pt x="1730" y="2381"/>
                      <a:pt x="1138" y="3441"/>
                    </a:cubicBezTo>
                    <a:cubicBezTo>
                      <a:pt x="545" y="4500"/>
                      <a:pt x="188" y="5593"/>
                      <a:pt x="68" y="6595"/>
                    </a:cubicBezTo>
                    <a:cubicBezTo>
                      <a:pt x="48" y="6741"/>
                      <a:pt x="34" y="6887"/>
                      <a:pt x="28" y="7034"/>
                    </a:cubicBezTo>
                    <a:cubicBezTo>
                      <a:pt x="1" y="7508"/>
                      <a:pt x="31" y="7957"/>
                      <a:pt x="116" y="8363"/>
                    </a:cubicBezTo>
                    <a:lnTo>
                      <a:pt x="3634" y="10338"/>
                    </a:lnTo>
                    <a:cubicBezTo>
                      <a:pt x="4026" y="10198"/>
                      <a:pt x="4425" y="9987"/>
                      <a:pt x="4813" y="9718"/>
                    </a:cubicBezTo>
                    <a:cubicBezTo>
                      <a:pt x="4936" y="9636"/>
                      <a:pt x="5052" y="9551"/>
                      <a:pt x="5171" y="9456"/>
                    </a:cubicBezTo>
                    <a:cubicBezTo>
                      <a:pt x="5961" y="8829"/>
                      <a:pt x="6707" y="7957"/>
                      <a:pt x="7303" y="6898"/>
                    </a:cubicBezTo>
                    <a:cubicBezTo>
                      <a:pt x="7896" y="5838"/>
                      <a:pt x="8253" y="4749"/>
                      <a:pt x="8372" y="3747"/>
                    </a:cubicBezTo>
                    <a:cubicBezTo>
                      <a:pt x="8393" y="3597"/>
                      <a:pt x="8406" y="3451"/>
                      <a:pt x="8413" y="3304"/>
                    </a:cubicBezTo>
                    <a:cubicBezTo>
                      <a:pt x="8441" y="2831"/>
                      <a:pt x="8410" y="2381"/>
                      <a:pt x="8325" y="1976"/>
                    </a:cubicBezTo>
                    <a:lnTo>
                      <a:pt x="48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" name="Google Shape;867;p37"/>
              <p:cNvSpPr/>
              <p:nvPr/>
            </p:nvSpPr>
            <p:spPr>
              <a:xfrm>
                <a:off x="1107716" y="3292878"/>
                <a:ext cx="578404" cy="351994"/>
              </a:xfrm>
              <a:custGeom>
                <a:rect b="b" l="l" r="r" t="t"/>
                <a:pathLst>
                  <a:path extrusionOk="0" h="3128" w="5140">
                    <a:moveTo>
                      <a:pt x="38" y="1"/>
                    </a:moveTo>
                    <a:cubicBezTo>
                      <a:pt x="18" y="150"/>
                      <a:pt x="4" y="297"/>
                      <a:pt x="1" y="444"/>
                    </a:cubicBezTo>
                    <a:lnTo>
                      <a:pt x="4786" y="3127"/>
                    </a:lnTo>
                    <a:cubicBezTo>
                      <a:pt x="4905" y="3046"/>
                      <a:pt x="5025" y="2961"/>
                      <a:pt x="5140" y="2865"/>
                    </a:cubicBez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37"/>
              <p:cNvSpPr/>
              <p:nvPr/>
            </p:nvSpPr>
            <p:spPr>
              <a:xfrm>
                <a:off x="1472200" y="2620964"/>
                <a:ext cx="578854" cy="351994"/>
              </a:xfrm>
              <a:custGeom>
                <a:rect b="b" l="l" r="r" t="t"/>
                <a:pathLst>
                  <a:path extrusionOk="0" h="3128" w="5144">
                    <a:moveTo>
                      <a:pt x="358" y="1"/>
                    </a:moveTo>
                    <a:cubicBezTo>
                      <a:pt x="239" y="79"/>
                      <a:pt x="120" y="171"/>
                      <a:pt x="0" y="263"/>
                    </a:cubicBezTo>
                    <a:lnTo>
                      <a:pt x="5106" y="3128"/>
                    </a:lnTo>
                    <a:cubicBezTo>
                      <a:pt x="5123" y="2978"/>
                      <a:pt x="5137" y="2828"/>
                      <a:pt x="5144" y="2685"/>
                    </a:cubicBez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37"/>
              <p:cNvSpPr/>
              <p:nvPr/>
            </p:nvSpPr>
            <p:spPr>
              <a:xfrm>
                <a:off x="1686007" y="3467974"/>
                <a:ext cx="145839" cy="147302"/>
              </a:xfrm>
              <a:custGeom>
                <a:rect b="b" l="l" r="r" t="t"/>
                <a:pathLst>
                  <a:path extrusionOk="0" h="1309" w="1296">
                    <a:moveTo>
                      <a:pt x="1296" y="1"/>
                    </a:moveTo>
                    <a:cubicBezTo>
                      <a:pt x="940" y="451"/>
                      <a:pt x="555" y="847"/>
                      <a:pt x="159" y="1180"/>
                    </a:cubicBezTo>
                    <a:lnTo>
                      <a:pt x="159" y="1180"/>
                    </a:lnTo>
                    <a:cubicBezTo>
                      <a:pt x="556" y="846"/>
                      <a:pt x="940" y="452"/>
                      <a:pt x="1296" y="1"/>
                    </a:cubicBezTo>
                    <a:close/>
                    <a:moveTo>
                      <a:pt x="159" y="1180"/>
                    </a:moveTo>
                    <a:lnTo>
                      <a:pt x="159" y="1180"/>
                    </a:lnTo>
                    <a:cubicBezTo>
                      <a:pt x="114" y="1218"/>
                      <a:pt x="69" y="1255"/>
                      <a:pt x="23" y="1291"/>
                    </a:cubicBezTo>
                    <a:lnTo>
                      <a:pt x="23" y="1291"/>
                    </a:lnTo>
                    <a:cubicBezTo>
                      <a:pt x="69" y="1255"/>
                      <a:pt x="114" y="1218"/>
                      <a:pt x="159" y="1180"/>
                    </a:cubicBezTo>
                    <a:close/>
                    <a:moveTo>
                      <a:pt x="23" y="1291"/>
                    </a:moveTo>
                    <a:cubicBezTo>
                      <a:pt x="17" y="1296"/>
                      <a:pt x="11" y="1301"/>
                      <a:pt x="5" y="1306"/>
                    </a:cubicBezTo>
                    <a:cubicBezTo>
                      <a:pt x="1" y="1306"/>
                      <a:pt x="1" y="1306"/>
                      <a:pt x="1" y="1309"/>
                    </a:cubicBezTo>
                    <a:cubicBezTo>
                      <a:pt x="8" y="1303"/>
                      <a:pt x="16" y="1297"/>
                      <a:pt x="23" y="1291"/>
                    </a:cubicBezTo>
                    <a:close/>
                  </a:path>
                </a:pathLst>
              </a:custGeom>
              <a:solidFill>
                <a:srgbClr val="F4D2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p37"/>
              <p:cNvSpPr/>
              <p:nvPr/>
            </p:nvSpPr>
            <p:spPr>
              <a:xfrm>
                <a:off x="1831734" y="3467974"/>
                <a:ext cx="113" cy="113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7A1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" name="Google Shape;871;p37"/>
              <p:cNvSpPr/>
              <p:nvPr/>
            </p:nvSpPr>
            <p:spPr>
              <a:xfrm>
                <a:off x="1926372" y="3322023"/>
                <a:ext cx="2813" cy="5064"/>
              </a:xfrm>
              <a:custGeom>
                <a:rect b="b" l="l" r="r" t="t"/>
                <a:pathLst>
                  <a:path extrusionOk="0" h="45" w="25">
                    <a:moveTo>
                      <a:pt x="1" y="45"/>
                    </a:moveTo>
                    <a:lnTo>
                      <a:pt x="1" y="45"/>
                    </a:lnTo>
                    <a:lnTo>
                      <a:pt x="1" y="45"/>
                    </a:lnTo>
                    <a:lnTo>
                      <a:pt x="1" y="45"/>
                    </a:lnTo>
                    <a:close/>
                    <a:moveTo>
                      <a:pt x="7" y="34"/>
                    </a:moveTo>
                    <a:cubicBezTo>
                      <a:pt x="4" y="38"/>
                      <a:pt x="1" y="42"/>
                      <a:pt x="1" y="45"/>
                    </a:cubicBezTo>
                    <a:cubicBezTo>
                      <a:pt x="1" y="42"/>
                      <a:pt x="4" y="38"/>
                      <a:pt x="7" y="34"/>
                    </a:cubicBezTo>
                    <a:close/>
                    <a:moveTo>
                      <a:pt x="15" y="21"/>
                    </a:moveTo>
                    <a:cubicBezTo>
                      <a:pt x="11" y="24"/>
                      <a:pt x="11" y="28"/>
                      <a:pt x="7" y="31"/>
                    </a:cubicBezTo>
                    <a:cubicBezTo>
                      <a:pt x="11" y="28"/>
                      <a:pt x="11" y="24"/>
                      <a:pt x="15" y="21"/>
                    </a:cubicBezTo>
                    <a:close/>
                    <a:moveTo>
                      <a:pt x="18" y="10"/>
                    </a:moveTo>
                    <a:cubicBezTo>
                      <a:pt x="18" y="14"/>
                      <a:pt x="18" y="14"/>
                      <a:pt x="15" y="18"/>
                    </a:cubicBezTo>
                    <a:cubicBezTo>
                      <a:pt x="18" y="14"/>
                      <a:pt x="18" y="14"/>
                      <a:pt x="18" y="10"/>
                    </a:cubicBezTo>
                    <a:close/>
                    <a:moveTo>
                      <a:pt x="25" y="1"/>
                    </a:moveTo>
                    <a:cubicBezTo>
                      <a:pt x="25" y="1"/>
                      <a:pt x="25" y="4"/>
                      <a:pt x="21" y="4"/>
                    </a:cubicBezTo>
                    <a:cubicBezTo>
                      <a:pt x="25" y="4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4A23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37"/>
              <p:cNvSpPr/>
              <p:nvPr/>
            </p:nvSpPr>
            <p:spPr>
              <a:xfrm>
                <a:off x="1831734" y="3326974"/>
                <a:ext cx="94750" cy="141113"/>
              </a:xfrm>
              <a:custGeom>
                <a:rect b="b" l="l" r="r" t="t"/>
                <a:pathLst>
                  <a:path extrusionOk="0" h="1254" w="842">
                    <a:moveTo>
                      <a:pt x="763" y="137"/>
                    </a:moveTo>
                    <a:cubicBezTo>
                      <a:pt x="529" y="539"/>
                      <a:pt x="273" y="914"/>
                      <a:pt x="1" y="1254"/>
                    </a:cubicBezTo>
                    <a:lnTo>
                      <a:pt x="1" y="1254"/>
                    </a:lnTo>
                    <a:cubicBezTo>
                      <a:pt x="273" y="914"/>
                      <a:pt x="529" y="539"/>
                      <a:pt x="763" y="137"/>
                    </a:cubicBezTo>
                    <a:close/>
                    <a:moveTo>
                      <a:pt x="784" y="100"/>
                    </a:moveTo>
                    <a:cubicBezTo>
                      <a:pt x="777" y="113"/>
                      <a:pt x="770" y="123"/>
                      <a:pt x="763" y="137"/>
                    </a:cubicBezTo>
                    <a:cubicBezTo>
                      <a:pt x="770" y="123"/>
                      <a:pt x="777" y="113"/>
                      <a:pt x="784" y="100"/>
                    </a:cubicBezTo>
                    <a:close/>
                    <a:moveTo>
                      <a:pt x="790" y="89"/>
                    </a:moveTo>
                    <a:cubicBezTo>
                      <a:pt x="790" y="92"/>
                      <a:pt x="787" y="96"/>
                      <a:pt x="784" y="100"/>
                    </a:cubicBezTo>
                    <a:cubicBezTo>
                      <a:pt x="787" y="96"/>
                      <a:pt x="790" y="92"/>
                      <a:pt x="790" y="89"/>
                    </a:cubicBezTo>
                    <a:close/>
                    <a:moveTo>
                      <a:pt x="798" y="76"/>
                    </a:move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3"/>
                      <a:pt x="798" y="79"/>
                      <a:pt x="798" y="76"/>
                    </a:cubicBezTo>
                    <a:close/>
                    <a:moveTo>
                      <a:pt x="804" y="65"/>
                    </a:move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2"/>
                      <a:pt x="804" y="69"/>
                      <a:pt x="804" y="65"/>
                    </a:cubicBezTo>
                    <a:close/>
                    <a:moveTo>
                      <a:pt x="815" y="52"/>
                    </a:move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59"/>
                      <a:pt x="811" y="56"/>
                      <a:pt x="815" y="52"/>
                    </a:cubicBezTo>
                    <a:close/>
                    <a:moveTo>
                      <a:pt x="818" y="38"/>
                    </a:moveTo>
                    <a:cubicBezTo>
                      <a:pt x="818" y="42"/>
                      <a:pt x="815" y="45"/>
                      <a:pt x="815" y="48"/>
                    </a:cubicBezTo>
                    <a:cubicBezTo>
                      <a:pt x="815" y="45"/>
                      <a:pt x="818" y="42"/>
                      <a:pt x="818" y="38"/>
                    </a:cubicBezTo>
                    <a:close/>
                    <a:moveTo>
                      <a:pt x="825" y="28"/>
                    </a:moveTo>
                    <a:cubicBezTo>
                      <a:pt x="825" y="31"/>
                      <a:pt x="825" y="31"/>
                      <a:pt x="821" y="35"/>
                    </a:cubicBezTo>
                    <a:cubicBezTo>
                      <a:pt x="825" y="31"/>
                      <a:pt x="825" y="31"/>
                      <a:pt x="825" y="28"/>
                    </a:cubicBezTo>
                    <a:close/>
                    <a:moveTo>
                      <a:pt x="831" y="15"/>
                    </a:move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1"/>
                      <a:pt x="831" y="18"/>
                      <a:pt x="831" y="15"/>
                    </a:cubicBezTo>
                    <a:close/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9" y="7"/>
                      <a:pt x="839" y="4"/>
                      <a:pt x="842" y="1"/>
                    </a:cubicBezTo>
                    <a:close/>
                  </a:path>
                </a:pathLst>
              </a:custGeom>
              <a:solidFill>
                <a:srgbClr val="3C1B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37"/>
              <p:cNvSpPr/>
              <p:nvPr/>
            </p:nvSpPr>
            <p:spPr>
              <a:xfrm>
                <a:off x="1349880" y="2722916"/>
                <a:ext cx="709614" cy="959093"/>
              </a:xfrm>
              <a:custGeom>
                <a:rect b="b" l="l" r="r" t="t"/>
                <a:pathLst>
                  <a:path extrusionOk="0" h="8523" w="6306">
                    <a:moveTo>
                      <a:pt x="4082" y="1"/>
                    </a:moveTo>
                    <a:lnTo>
                      <a:pt x="3836" y="437"/>
                    </a:lnTo>
                    <a:lnTo>
                      <a:pt x="6231" y="1779"/>
                    </a:lnTo>
                    <a:cubicBezTo>
                      <a:pt x="6224" y="1922"/>
                      <a:pt x="6210" y="2072"/>
                      <a:pt x="6193" y="2222"/>
                    </a:cubicBezTo>
                    <a:lnTo>
                      <a:pt x="3639" y="791"/>
                    </a:lnTo>
                    <a:lnTo>
                      <a:pt x="437" y="6496"/>
                    </a:lnTo>
                    <a:lnTo>
                      <a:pt x="2988" y="7930"/>
                    </a:lnTo>
                    <a:cubicBezTo>
                      <a:pt x="2988" y="7927"/>
                      <a:pt x="2988" y="7927"/>
                      <a:pt x="2992" y="7927"/>
                    </a:cubicBezTo>
                    <a:cubicBezTo>
                      <a:pt x="3442" y="7569"/>
                      <a:pt x="3881" y="7130"/>
                      <a:pt x="4283" y="6622"/>
                    </a:cubicBezTo>
                    <a:cubicBezTo>
                      <a:pt x="4555" y="6282"/>
                      <a:pt x="4811" y="5907"/>
                      <a:pt x="5045" y="5505"/>
                    </a:cubicBezTo>
                    <a:cubicBezTo>
                      <a:pt x="5052" y="5491"/>
                      <a:pt x="5059" y="5481"/>
                      <a:pt x="5066" y="5468"/>
                    </a:cubicBezTo>
                    <a:cubicBezTo>
                      <a:pt x="5069" y="5464"/>
                      <a:pt x="5072" y="5460"/>
                      <a:pt x="5072" y="5457"/>
                    </a:cubicBezTo>
                    <a:cubicBezTo>
                      <a:pt x="5072" y="5454"/>
                      <a:pt x="5076" y="5454"/>
                      <a:pt x="5076" y="5454"/>
                    </a:cubicBezTo>
                    <a:cubicBezTo>
                      <a:pt x="5076" y="5451"/>
                      <a:pt x="5080" y="5447"/>
                      <a:pt x="5080" y="5444"/>
                    </a:cubicBezTo>
                    <a:cubicBezTo>
                      <a:pt x="5080" y="5444"/>
                      <a:pt x="5083" y="5444"/>
                      <a:pt x="5083" y="5440"/>
                    </a:cubicBezTo>
                    <a:cubicBezTo>
                      <a:pt x="5083" y="5440"/>
                      <a:pt x="5086" y="5437"/>
                      <a:pt x="5086" y="5433"/>
                    </a:cubicBezTo>
                    <a:cubicBezTo>
                      <a:pt x="5086" y="5430"/>
                      <a:pt x="5090" y="5430"/>
                      <a:pt x="5090" y="5430"/>
                    </a:cubicBezTo>
                    <a:cubicBezTo>
                      <a:pt x="5090" y="5427"/>
                      <a:pt x="5093" y="5424"/>
                      <a:pt x="5097" y="5420"/>
                    </a:cubicBezTo>
                    <a:lnTo>
                      <a:pt x="5097" y="5416"/>
                    </a:lnTo>
                    <a:cubicBezTo>
                      <a:pt x="5097" y="5413"/>
                      <a:pt x="5100" y="5410"/>
                      <a:pt x="5100" y="5406"/>
                    </a:cubicBezTo>
                    <a:cubicBezTo>
                      <a:pt x="5103" y="5406"/>
                      <a:pt x="5103" y="5406"/>
                      <a:pt x="5103" y="5403"/>
                    </a:cubicBezTo>
                    <a:cubicBezTo>
                      <a:pt x="5107" y="5399"/>
                      <a:pt x="5107" y="5399"/>
                      <a:pt x="5107" y="5396"/>
                    </a:cubicBezTo>
                    <a:cubicBezTo>
                      <a:pt x="5110" y="5396"/>
                      <a:pt x="5110" y="5393"/>
                      <a:pt x="5110" y="5393"/>
                    </a:cubicBezTo>
                    <a:cubicBezTo>
                      <a:pt x="5110" y="5389"/>
                      <a:pt x="5113" y="5386"/>
                      <a:pt x="5113" y="5383"/>
                    </a:cubicBezTo>
                    <a:cubicBezTo>
                      <a:pt x="5117" y="5383"/>
                      <a:pt x="5117" y="5383"/>
                      <a:pt x="5117" y="5379"/>
                    </a:cubicBezTo>
                    <a:cubicBezTo>
                      <a:pt x="5121" y="5375"/>
                      <a:pt x="5121" y="5372"/>
                      <a:pt x="5124" y="5369"/>
                    </a:cubicBezTo>
                    <a:cubicBezTo>
                      <a:pt x="5124" y="5366"/>
                      <a:pt x="5127" y="5362"/>
                      <a:pt x="5130" y="5358"/>
                    </a:cubicBezTo>
                    <a:lnTo>
                      <a:pt x="5130" y="5355"/>
                    </a:lnTo>
                    <a:cubicBezTo>
                      <a:pt x="5134" y="5352"/>
                      <a:pt x="5134" y="5348"/>
                      <a:pt x="5138" y="5345"/>
                    </a:cubicBezTo>
                    <a:lnTo>
                      <a:pt x="5138" y="5342"/>
                    </a:lnTo>
                    <a:cubicBezTo>
                      <a:pt x="5141" y="5338"/>
                      <a:pt x="5141" y="5338"/>
                      <a:pt x="5141" y="5334"/>
                    </a:cubicBezTo>
                    <a:cubicBezTo>
                      <a:pt x="5144" y="5334"/>
                      <a:pt x="5144" y="5331"/>
                      <a:pt x="5144" y="5328"/>
                    </a:cubicBezTo>
                    <a:cubicBezTo>
                      <a:pt x="5148" y="5328"/>
                      <a:pt x="5148" y="5325"/>
                      <a:pt x="5148" y="5325"/>
                    </a:cubicBezTo>
                    <a:cubicBezTo>
                      <a:pt x="5948" y="3884"/>
                      <a:pt x="6306" y="2382"/>
                      <a:pt x="6234" y="1135"/>
                    </a:cubicBezTo>
                    <a:cubicBezTo>
                      <a:pt x="6146" y="1135"/>
                      <a:pt x="6064" y="1112"/>
                      <a:pt x="5985" y="1071"/>
                    </a:cubicBezTo>
                    <a:lnTo>
                      <a:pt x="4082" y="1"/>
                    </a:lnTo>
                    <a:close/>
                    <a:moveTo>
                      <a:pt x="240" y="6850"/>
                    </a:moveTo>
                    <a:lnTo>
                      <a:pt x="1" y="7276"/>
                    </a:lnTo>
                    <a:lnTo>
                      <a:pt x="1905" y="8346"/>
                    </a:lnTo>
                    <a:cubicBezTo>
                      <a:pt x="1980" y="8390"/>
                      <a:pt x="2045" y="8448"/>
                      <a:pt x="2093" y="8523"/>
                    </a:cubicBezTo>
                    <a:cubicBezTo>
                      <a:pt x="2273" y="8424"/>
                      <a:pt x="2453" y="8315"/>
                      <a:pt x="2631" y="8192"/>
                    </a:cubicBezTo>
                    <a:lnTo>
                      <a:pt x="240" y="68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37"/>
              <p:cNvSpPr/>
              <p:nvPr/>
            </p:nvSpPr>
            <p:spPr>
              <a:xfrm>
                <a:off x="1376775" y="3453908"/>
                <a:ext cx="309345" cy="190963"/>
              </a:xfrm>
              <a:custGeom>
                <a:rect b="b" l="l" r="r" t="t"/>
                <a:pathLst>
                  <a:path extrusionOk="0" h="1697" w="2749">
                    <a:moveTo>
                      <a:pt x="198" y="0"/>
                    </a:moveTo>
                    <a:lnTo>
                      <a:pt x="1" y="354"/>
                    </a:lnTo>
                    <a:lnTo>
                      <a:pt x="2392" y="1696"/>
                    </a:lnTo>
                    <a:cubicBezTo>
                      <a:pt x="2511" y="1615"/>
                      <a:pt x="2630" y="1526"/>
                      <a:pt x="2749" y="1434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37"/>
              <p:cNvSpPr/>
              <p:nvPr/>
            </p:nvSpPr>
            <p:spPr>
              <a:xfrm>
                <a:off x="1759265" y="2772091"/>
                <a:ext cx="291790" cy="200866"/>
              </a:xfrm>
              <a:custGeom>
                <a:rect b="b" l="l" r="r" t="t"/>
                <a:pathLst>
                  <a:path extrusionOk="0" h="1785" w="2593">
                    <a:moveTo>
                      <a:pt x="198" y="0"/>
                    </a:moveTo>
                    <a:lnTo>
                      <a:pt x="1" y="354"/>
                    </a:lnTo>
                    <a:lnTo>
                      <a:pt x="2555" y="1785"/>
                    </a:lnTo>
                    <a:cubicBezTo>
                      <a:pt x="2572" y="1635"/>
                      <a:pt x="2586" y="1485"/>
                      <a:pt x="2593" y="1342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37"/>
              <p:cNvSpPr/>
              <p:nvPr/>
            </p:nvSpPr>
            <p:spPr>
              <a:xfrm>
                <a:off x="1016116" y="3414072"/>
                <a:ext cx="583468" cy="405896"/>
              </a:xfrm>
              <a:custGeom>
                <a:rect b="b" l="l" r="r" t="t"/>
                <a:pathLst>
                  <a:path extrusionOk="0" h="3607" w="5185">
                    <a:moveTo>
                      <a:pt x="795" y="0"/>
                    </a:moveTo>
                    <a:cubicBezTo>
                      <a:pt x="547" y="0"/>
                      <a:pt x="285" y="158"/>
                      <a:pt x="134" y="426"/>
                    </a:cubicBezTo>
                    <a:cubicBezTo>
                      <a:pt x="31" y="610"/>
                      <a:pt x="0" y="810"/>
                      <a:pt x="31" y="988"/>
                    </a:cubicBezTo>
                    <a:cubicBezTo>
                      <a:pt x="65" y="1165"/>
                      <a:pt x="161" y="1318"/>
                      <a:pt x="313" y="1403"/>
                    </a:cubicBezTo>
                    <a:lnTo>
                      <a:pt x="4122" y="3539"/>
                    </a:lnTo>
                    <a:cubicBezTo>
                      <a:pt x="4204" y="3585"/>
                      <a:pt x="4295" y="3607"/>
                      <a:pt x="4387" y="3607"/>
                    </a:cubicBezTo>
                    <a:cubicBezTo>
                      <a:pt x="4636" y="3607"/>
                      <a:pt x="4899" y="3449"/>
                      <a:pt x="5048" y="3181"/>
                    </a:cubicBezTo>
                    <a:cubicBezTo>
                      <a:pt x="5154" y="2997"/>
                      <a:pt x="5185" y="2797"/>
                      <a:pt x="5150" y="2619"/>
                    </a:cubicBezTo>
                    <a:cubicBezTo>
                      <a:pt x="5120" y="2442"/>
                      <a:pt x="5021" y="2289"/>
                      <a:pt x="4871" y="2204"/>
                    </a:cubicBezTo>
                    <a:lnTo>
                      <a:pt x="1060" y="68"/>
                    </a:lnTo>
                    <a:cubicBezTo>
                      <a:pt x="978" y="22"/>
                      <a:pt x="887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37"/>
              <p:cNvSpPr/>
              <p:nvPr/>
            </p:nvSpPr>
            <p:spPr>
              <a:xfrm>
                <a:off x="1347630" y="3540893"/>
                <a:ext cx="2363" cy="788"/>
              </a:xfrm>
              <a:custGeom>
                <a:rect b="b" l="l" r="r" t="t"/>
                <a:pathLst>
                  <a:path extrusionOk="0" h="7" w="21">
                    <a:moveTo>
                      <a:pt x="0" y="0"/>
                    </a:moveTo>
                    <a:lnTo>
                      <a:pt x="0" y="0"/>
                    </a:lnTo>
                    <a:lnTo>
                      <a:pt x="21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37"/>
              <p:cNvSpPr/>
              <p:nvPr/>
            </p:nvSpPr>
            <p:spPr>
              <a:xfrm>
                <a:off x="1349880" y="3541568"/>
                <a:ext cx="235525" cy="140437"/>
              </a:xfrm>
              <a:custGeom>
                <a:rect b="b" l="l" r="r" t="t"/>
                <a:pathLst>
                  <a:path extrusionOk="0" h="1248" w="2093">
                    <a:moveTo>
                      <a:pt x="1" y="1"/>
                    </a:moveTo>
                    <a:lnTo>
                      <a:pt x="1" y="1"/>
                    </a:lnTo>
                    <a:lnTo>
                      <a:pt x="1905" y="1071"/>
                    </a:lnTo>
                    <a:cubicBezTo>
                      <a:pt x="1980" y="1115"/>
                      <a:pt x="2045" y="1173"/>
                      <a:pt x="2093" y="1248"/>
                    </a:cubicBezTo>
                    <a:lnTo>
                      <a:pt x="2093" y="1248"/>
                    </a:lnTo>
                    <a:cubicBezTo>
                      <a:pt x="2045" y="1173"/>
                      <a:pt x="1980" y="1115"/>
                      <a:pt x="1905" y="1071"/>
                    </a:cubicBezTo>
                    <a:close/>
                  </a:path>
                </a:pathLst>
              </a:custGeom>
              <a:solidFill>
                <a:srgbClr val="BB781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37"/>
              <p:cNvSpPr/>
              <p:nvPr/>
            </p:nvSpPr>
            <p:spPr>
              <a:xfrm>
                <a:off x="1263682" y="3540893"/>
                <a:ext cx="333651" cy="279074"/>
              </a:xfrm>
              <a:custGeom>
                <a:rect b="b" l="l" r="r" t="t"/>
                <a:pathLst>
                  <a:path extrusionOk="0" h="2480" w="2965">
                    <a:moveTo>
                      <a:pt x="746" y="0"/>
                    </a:moveTo>
                    <a:lnTo>
                      <a:pt x="1" y="1332"/>
                    </a:lnTo>
                    <a:lnTo>
                      <a:pt x="1922" y="2412"/>
                    </a:lnTo>
                    <a:cubicBezTo>
                      <a:pt x="2004" y="2456"/>
                      <a:pt x="2095" y="2480"/>
                      <a:pt x="2188" y="2480"/>
                    </a:cubicBezTo>
                    <a:cubicBezTo>
                      <a:pt x="2436" y="2480"/>
                      <a:pt x="2699" y="2324"/>
                      <a:pt x="2848" y="2054"/>
                    </a:cubicBezTo>
                    <a:cubicBezTo>
                      <a:pt x="2927" y="1918"/>
                      <a:pt x="2964" y="1772"/>
                      <a:pt x="2964" y="1632"/>
                    </a:cubicBezTo>
                    <a:cubicBezTo>
                      <a:pt x="2964" y="1584"/>
                      <a:pt x="2957" y="1536"/>
                      <a:pt x="2950" y="1492"/>
                    </a:cubicBezTo>
                    <a:cubicBezTo>
                      <a:pt x="2936" y="1404"/>
                      <a:pt x="2903" y="1322"/>
                      <a:pt x="2859" y="1254"/>
                    </a:cubicBezTo>
                    <a:cubicBezTo>
                      <a:pt x="2811" y="1179"/>
                      <a:pt x="2746" y="1121"/>
                      <a:pt x="2671" y="1077"/>
                    </a:cubicBezTo>
                    <a:lnTo>
                      <a:pt x="767" y="7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37"/>
              <p:cNvSpPr/>
              <p:nvPr/>
            </p:nvSpPr>
            <p:spPr>
              <a:xfrm>
                <a:off x="1559524" y="2445080"/>
                <a:ext cx="583581" cy="406008"/>
              </a:xfrm>
              <a:custGeom>
                <a:rect b="b" l="l" r="r" t="t"/>
                <a:pathLst>
                  <a:path extrusionOk="0" h="3608" w="5186">
                    <a:moveTo>
                      <a:pt x="795" y="0"/>
                    </a:moveTo>
                    <a:cubicBezTo>
                      <a:pt x="547" y="0"/>
                      <a:pt x="286" y="157"/>
                      <a:pt x="137" y="423"/>
                    </a:cubicBezTo>
                    <a:cubicBezTo>
                      <a:pt x="32" y="610"/>
                      <a:pt x="1" y="811"/>
                      <a:pt x="35" y="988"/>
                    </a:cubicBezTo>
                    <a:cubicBezTo>
                      <a:pt x="66" y="1165"/>
                      <a:pt x="164" y="1315"/>
                      <a:pt x="315" y="1400"/>
                    </a:cubicBezTo>
                    <a:lnTo>
                      <a:pt x="4122" y="3540"/>
                    </a:lnTo>
                    <a:cubicBezTo>
                      <a:pt x="4205" y="3586"/>
                      <a:pt x="4295" y="3608"/>
                      <a:pt x="4388" y="3608"/>
                    </a:cubicBezTo>
                    <a:cubicBezTo>
                      <a:pt x="4637" y="3608"/>
                      <a:pt x="4901" y="3450"/>
                      <a:pt x="5053" y="3182"/>
                    </a:cubicBezTo>
                    <a:cubicBezTo>
                      <a:pt x="5155" y="2998"/>
                      <a:pt x="5185" y="2797"/>
                      <a:pt x="5151" y="2620"/>
                    </a:cubicBezTo>
                    <a:cubicBezTo>
                      <a:pt x="5121" y="2443"/>
                      <a:pt x="5022" y="2289"/>
                      <a:pt x="4872" y="2204"/>
                    </a:cubicBezTo>
                    <a:lnTo>
                      <a:pt x="1064" y="69"/>
                    </a:lnTo>
                    <a:cubicBezTo>
                      <a:pt x="980" y="22"/>
                      <a:pt x="889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37"/>
              <p:cNvSpPr/>
              <p:nvPr/>
            </p:nvSpPr>
            <p:spPr>
              <a:xfrm>
                <a:off x="1807202" y="2721790"/>
                <a:ext cx="2026" cy="1238"/>
              </a:xfrm>
              <a:custGeom>
                <a:rect b="b" l="l" r="r" t="t"/>
                <a:pathLst>
                  <a:path extrusionOk="0" h="11" w="18">
                    <a:moveTo>
                      <a:pt x="0" y="1"/>
                    </a:moveTo>
                    <a:lnTo>
                      <a:pt x="0" y="1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37"/>
              <p:cNvSpPr/>
              <p:nvPr/>
            </p:nvSpPr>
            <p:spPr>
              <a:xfrm>
                <a:off x="1980048" y="3297942"/>
                <a:ext cx="138412" cy="195915"/>
              </a:xfrm>
              <a:custGeom>
                <a:rect b="b" l="l" r="r" t="t"/>
                <a:pathLst>
                  <a:path extrusionOk="0" h="1741" w="1230">
                    <a:moveTo>
                      <a:pt x="980" y="0"/>
                    </a:moveTo>
                    <a:cubicBezTo>
                      <a:pt x="908" y="0"/>
                      <a:pt x="841" y="35"/>
                      <a:pt x="805" y="99"/>
                    </a:cubicBezTo>
                    <a:lnTo>
                      <a:pt x="55" y="1438"/>
                    </a:lnTo>
                    <a:cubicBezTo>
                      <a:pt x="0" y="1532"/>
                      <a:pt x="41" y="1655"/>
                      <a:pt x="143" y="1713"/>
                    </a:cubicBezTo>
                    <a:cubicBezTo>
                      <a:pt x="177" y="1732"/>
                      <a:pt x="215" y="1741"/>
                      <a:pt x="252" y="1741"/>
                    </a:cubicBezTo>
                    <a:cubicBezTo>
                      <a:pt x="322" y="1741"/>
                      <a:pt x="389" y="1708"/>
                      <a:pt x="423" y="1645"/>
                    </a:cubicBezTo>
                    <a:lnTo>
                      <a:pt x="1176" y="303"/>
                    </a:lnTo>
                    <a:cubicBezTo>
                      <a:pt x="1230" y="207"/>
                      <a:pt x="1186" y="85"/>
                      <a:pt x="1087" y="27"/>
                    </a:cubicBezTo>
                    <a:cubicBezTo>
                      <a:pt x="1053" y="9"/>
                      <a:pt x="1016" y="0"/>
                      <a:pt x="9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37"/>
              <p:cNvSpPr/>
              <p:nvPr/>
            </p:nvSpPr>
            <p:spPr>
              <a:xfrm>
                <a:off x="1996140" y="3300980"/>
                <a:ext cx="118944" cy="192876"/>
              </a:xfrm>
              <a:custGeom>
                <a:rect b="b" l="l" r="r" t="t"/>
                <a:pathLst>
                  <a:path extrusionOk="0" h="1714" w="1057">
                    <a:moveTo>
                      <a:pt x="944" y="0"/>
                    </a:moveTo>
                    <a:lnTo>
                      <a:pt x="0" y="1686"/>
                    </a:lnTo>
                    <a:cubicBezTo>
                      <a:pt x="35" y="1703"/>
                      <a:pt x="72" y="1713"/>
                      <a:pt x="106" y="1713"/>
                    </a:cubicBezTo>
                    <a:cubicBezTo>
                      <a:pt x="178" y="1713"/>
                      <a:pt x="246" y="1680"/>
                      <a:pt x="280" y="1618"/>
                    </a:cubicBezTo>
                    <a:lnTo>
                      <a:pt x="1033" y="276"/>
                    </a:lnTo>
                    <a:cubicBezTo>
                      <a:pt x="1050" y="249"/>
                      <a:pt x="1057" y="218"/>
                      <a:pt x="1057" y="188"/>
                    </a:cubicBezTo>
                    <a:cubicBezTo>
                      <a:pt x="1057" y="116"/>
                      <a:pt x="1016" y="41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37"/>
              <p:cNvSpPr/>
              <p:nvPr/>
            </p:nvSpPr>
            <p:spPr>
              <a:xfrm>
                <a:off x="2937116" y="3806238"/>
                <a:ext cx="204805" cy="290102"/>
              </a:xfrm>
              <a:custGeom>
                <a:rect b="b" l="l" r="r" t="t"/>
                <a:pathLst>
                  <a:path extrusionOk="0" h="2578" w="1820">
                    <a:moveTo>
                      <a:pt x="1447" y="0"/>
                    </a:moveTo>
                    <a:cubicBezTo>
                      <a:pt x="1343" y="0"/>
                      <a:pt x="1244" y="51"/>
                      <a:pt x="1193" y="145"/>
                    </a:cubicBezTo>
                    <a:lnTo>
                      <a:pt x="79" y="2128"/>
                    </a:lnTo>
                    <a:cubicBezTo>
                      <a:pt x="0" y="2268"/>
                      <a:pt x="58" y="2452"/>
                      <a:pt x="212" y="2537"/>
                    </a:cubicBezTo>
                    <a:cubicBezTo>
                      <a:pt x="261" y="2564"/>
                      <a:pt x="316" y="2577"/>
                      <a:pt x="370" y="2577"/>
                    </a:cubicBezTo>
                    <a:cubicBezTo>
                      <a:pt x="474" y="2577"/>
                      <a:pt x="575" y="2527"/>
                      <a:pt x="627" y="2434"/>
                    </a:cubicBezTo>
                    <a:lnTo>
                      <a:pt x="1737" y="452"/>
                    </a:lnTo>
                    <a:cubicBezTo>
                      <a:pt x="1819" y="309"/>
                      <a:pt x="1758" y="125"/>
                      <a:pt x="1608" y="43"/>
                    </a:cubicBezTo>
                    <a:cubicBezTo>
                      <a:pt x="1557" y="14"/>
                      <a:pt x="1501" y="0"/>
                      <a:pt x="14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37"/>
              <p:cNvSpPr/>
              <p:nvPr/>
            </p:nvSpPr>
            <p:spPr>
              <a:xfrm>
                <a:off x="2960860" y="3811077"/>
                <a:ext cx="175997" cy="285264"/>
              </a:xfrm>
              <a:custGeom>
                <a:rect b="b" l="l" r="r" t="t"/>
                <a:pathLst>
                  <a:path extrusionOk="0" h="2535" w="1564">
                    <a:moveTo>
                      <a:pt x="1397" y="0"/>
                    </a:moveTo>
                    <a:lnTo>
                      <a:pt x="1" y="2494"/>
                    </a:lnTo>
                    <a:cubicBezTo>
                      <a:pt x="48" y="2521"/>
                      <a:pt x="106" y="2534"/>
                      <a:pt x="161" y="2534"/>
                    </a:cubicBezTo>
                    <a:cubicBezTo>
                      <a:pt x="263" y="2534"/>
                      <a:pt x="366" y="2484"/>
                      <a:pt x="416" y="2391"/>
                    </a:cubicBezTo>
                    <a:lnTo>
                      <a:pt x="1526" y="409"/>
                    </a:lnTo>
                    <a:cubicBezTo>
                      <a:pt x="1551" y="365"/>
                      <a:pt x="1564" y="321"/>
                      <a:pt x="1564" y="277"/>
                    </a:cubicBezTo>
                    <a:cubicBezTo>
                      <a:pt x="1564" y="168"/>
                      <a:pt x="1503" y="58"/>
                      <a:pt x="1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37"/>
              <p:cNvSpPr/>
              <p:nvPr/>
            </p:nvSpPr>
            <p:spPr>
              <a:xfrm>
                <a:off x="898410" y="3853613"/>
                <a:ext cx="930736" cy="172283"/>
              </a:xfrm>
              <a:custGeom>
                <a:rect b="b" l="l" r="r" t="t"/>
                <a:pathLst>
                  <a:path extrusionOk="0" h="1531" w="8271">
                    <a:moveTo>
                      <a:pt x="930" y="1"/>
                    </a:moveTo>
                    <a:cubicBezTo>
                      <a:pt x="419" y="1"/>
                      <a:pt x="1" y="345"/>
                      <a:pt x="1" y="763"/>
                    </a:cubicBezTo>
                    <a:cubicBezTo>
                      <a:pt x="1" y="975"/>
                      <a:pt x="106" y="1166"/>
                      <a:pt x="273" y="1305"/>
                    </a:cubicBezTo>
                    <a:cubicBezTo>
                      <a:pt x="444" y="1445"/>
                      <a:pt x="675" y="1530"/>
                      <a:pt x="930" y="1530"/>
                    </a:cubicBezTo>
                    <a:lnTo>
                      <a:pt x="7341" y="1530"/>
                    </a:lnTo>
                    <a:cubicBezTo>
                      <a:pt x="7852" y="1530"/>
                      <a:pt x="8271" y="1186"/>
                      <a:pt x="8271" y="763"/>
                    </a:cubicBezTo>
                    <a:cubicBezTo>
                      <a:pt x="8271" y="553"/>
                      <a:pt x="8165" y="362"/>
                      <a:pt x="7998" y="222"/>
                    </a:cubicBezTo>
                    <a:cubicBezTo>
                      <a:pt x="7831" y="86"/>
                      <a:pt x="7593" y="1"/>
                      <a:pt x="73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37"/>
              <p:cNvSpPr/>
              <p:nvPr/>
            </p:nvSpPr>
            <p:spPr>
              <a:xfrm>
                <a:off x="1360346" y="3853613"/>
                <a:ext cx="468800" cy="122433"/>
              </a:xfrm>
              <a:custGeom>
                <a:rect b="b" l="l" r="r" t="t"/>
                <a:pathLst>
                  <a:path extrusionOk="0" h="1088" w="4166">
                    <a:moveTo>
                      <a:pt x="0" y="1"/>
                    </a:moveTo>
                    <a:lnTo>
                      <a:pt x="0" y="1087"/>
                    </a:lnTo>
                    <a:lnTo>
                      <a:pt x="4080" y="1087"/>
                    </a:lnTo>
                    <a:cubicBezTo>
                      <a:pt x="4135" y="988"/>
                      <a:pt x="4166" y="880"/>
                      <a:pt x="4166" y="763"/>
                    </a:cubicBezTo>
                    <a:cubicBezTo>
                      <a:pt x="4166" y="553"/>
                      <a:pt x="4060" y="362"/>
                      <a:pt x="3893" y="222"/>
                    </a:cubicBezTo>
                    <a:cubicBezTo>
                      <a:pt x="3726" y="86"/>
                      <a:pt x="3488" y="1"/>
                      <a:pt x="3236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37"/>
              <p:cNvSpPr/>
              <p:nvPr/>
            </p:nvSpPr>
            <p:spPr>
              <a:xfrm>
                <a:off x="815250" y="3975932"/>
                <a:ext cx="1097505" cy="210094"/>
              </a:xfrm>
              <a:custGeom>
                <a:rect b="b" l="l" r="r" t="t"/>
                <a:pathLst>
                  <a:path extrusionOk="0" h="1867" w="9753">
                    <a:moveTo>
                      <a:pt x="566" y="0"/>
                    </a:moveTo>
                    <a:cubicBezTo>
                      <a:pt x="253" y="0"/>
                      <a:pt x="1" y="256"/>
                      <a:pt x="1" y="566"/>
                    </a:cubicBezTo>
                    <a:lnTo>
                      <a:pt x="1" y="1866"/>
                    </a:lnTo>
                    <a:lnTo>
                      <a:pt x="9752" y="1866"/>
                    </a:lnTo>
                    <a:lnTo>
                      <a:pt x="9752" y="566"/>
                    </a:lnTo>
                    <a:cubicBezTo>
                      <a:pt x="9752" y="256"/>
                      <a:pt x="9496" y="0"/>
                      <a:pt x="9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37"/>
              <p:cNvSpPr/>
              <p:nvPr/>
            </p:nvSpPr>
            <p:spPr>
              <a:xfrm>
                <a:off x="1360346" y="3975932"/>
                <a:ext cx="552410" cy="156867"/>
              </a:xfrm>
              <a:custGeom>
                <a:rect b="b" l="l" r="r" t="t"/>
                <a:pathLst>
                  <a:path extrusionOk="0" h="1394" w="4909">
                    <a:moveTo>
                      <a:pt x="0" y="0"/>
                    </a:moveTo>
                    <a:lnTo>
                      <a:pt x="0" y="1393"/>
                    </a:lnTo>
                    <a:lnTo>
                      <a:pt x="4908" y="1393"/>
                    </a:lnTo>
                    <a:lnTo>
                      <a:pt x="4908" y="566"/>
                    </a:lnTo>
                    <a:cubicBezTo>
                      <a:pt x="4908" y="256"/>
                      <a:pt x="4652" y="0"/>
                      <a:pt x="43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37"/>
              <p:cNvSpPr/>
              <p:nvPr/>
            </p:nvSpPr>
            <p:spPr>
              <a:xfrm>
                <a:off x="815250" y="4132686"/>
                <a:ext cx="1097505" cy="53339"/>
              </a:xfrm>
              <a:custGeom>
                <a:rect b="b" l="l" r="r" t="t"/>
                <a:pathLst>
                  <a:path extrusionOk="0" h="474" w="9753">
                    <a:moveTo>
                      <a:pt x="1" y="0"/>
                    </a:moveTo>
                    <a:lnTo>
                      <a:pt x="1" y="473"/>
                    </a:lnTo>
                    <a:lnTo>
                      <a:pt x="9752" y="473"/>
                    </a:lnTo>
                    <a:lnTo>
                      <a:pt x="97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37"/>
              <p:cNvSpPr/>
              <p:nvPr/>
            </p:nvSpPr>
            <p:spPr>
              <a:xfrm>
                <a:off x="1360346" y="4132686"/>
                <a:ext cx="552410" cy="53339"/>
              </a:xfrm>
              <a:custGeom>
                <a:rect b="b" l="l" r="r" t="t"/>
                <a:pathLst>
                  <a:path extrusionOk="0" h="474" w="4909">
                    <a:moveTo>
                      <a:pt x="0" y="0"/>
                    </a:moveTo>
                    <a:lnTo>
                      <a:pt x="0" y="473"/>
                    </a:lnTo>
                    <a:lnTo>
                      <a:pt x="4908" y="473"/>
                    </a:lnTo>
                    <a:lnTo>
                      <a:pt x="49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92" name="Google Shape;892;p37"/>
            <p:cNvSpPr/>
            <p:nvPr/>
          </p:nvSpPr>
          <p:spPr>
            <a:xfrm>
              <a:off x="1986267" y="2843909"/>
              <a:ext cx="333651" cy="279074"/>
            </a:xfrm>
            <a:custGeom>
              <a:rect b="b" l="l" r="r" t="t"/>
              <a:pathLst>
                <a:path extrusionOk="0" h="2480" w="2965">
                  <a:moveTo>
                    <a:pt x="746" y="0"/>
                  </a:moveTo>
                  <a:lnTo>
                    <a:pt x="1" y="1332"/>
                  </a:lnTo>
                  <a:lnTo>
                    <a:pt x="1922" y="2412"/>
                  </a:lnTo>
                  <a:cubicBezTo>
                    <a:pt x="2004" y="2456"/>
                    <a:pt x="2095" y="2480"/>
                    <a:pt x="2188" y="2480"/>
                  </a:cubicBezTo>
                  <a:cubicBezTo>
                    <a:pt x="2436" y="2480"/>
                    <a:pt x="2699" y="2324"/>
                    <a:pt x="2848" y="2054"/>
                  </a:cubicBezTo>
                  <a:cubicBezTo>
                    <a:pt x="2927" y="1918"/>
                    <a:pt x="2964" y="1772"/>
                    <a:pt x="2964" y="1632"/>
                  </a:cubicBezTo>
                  <a:cubicBezTo>
                    <a:pt x="2964" y="1584"/>
                    <a:pt x="2957" y="1536"/>
                    <a:pt x="2950" y="1492"/>
                  </a:cubicBezTo>
                  <a:cubicBezTo>
                    <a:pt x="2936" y="1404"/>
                    <a:pt x="2903" y="1322"/>
                    <a:pt x="2859" y="1254"/>
                  </a:cubicBezTo>
                  <a:cubicBezTo>
                    <a:pt x="2811" y="1179"/>
                    <a:pt x="2746" y="1121"/>
                    <a:pt x="2671" y="1077"/>
                  </a:cubicBezTo>
                  <a:lnTo>
                    <a:pt x="767" y="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38"/>
          <p:cNvSpPr txBox="1"/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solidFill>
                  <a:srgbClr val="333644"/>
                </a:solidFill>
                <a:latin typeface="Oswald"/>
                <a:ea typeface="Oswald"/>
                <a:cs typeface="Oswald"/>
                <a:sym typeface="Oswald"/>
              </a:rPr>
              <a:t>Defendant 11 </a:t>
            </a:r>
            <a:endParaRPr b="1" sz="83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98" name="Google Shape;898;p38"/>
          <p:cNvSpPr txBox="1"/>
          <p:nvPr>
            <p:ph idx="1" type="body"/>
          </p:nvPr>
        </p:nvSpPr>
        <p:spPr>
          <a:xfrm>
            <a:off x="4457275" y="2140975"/>
            <a:ext cx="39735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Claim: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654.32 rounded to the nearest tenth is 654.3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899" name="Google Shape;899;p38"/>
          <p:cNvSpPr/>
          <p:nvPr/>
        </p:nvSpPr>
        <p:spPr>
          <a:xfrm>
            <a:off x="341300" y="597837"/>
            <a:ext cx="3859836" cy="3859872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0" name="Google Shape;900;p38"/>
          <p:cNvGrpSpPr/>
          <p:nvPr/>
        </p:nvGrpSpPr>
        <p:grpSpPr>
          <a:xfrm>
            <a:off x="992313" y="1801099"/>
            <a:ext cx="2694334" cy="2656604"/>
            <a:chOff x="992313" y="1801099"/>
            <a:chExt cx="2694334" cy="2656604"/>
          </a:xfrm>
        </p:grpSpPr>
        <p:grpSp>
          <p:nvGrpSpPr>
            <p:cNvPr id="901" name="Google Shape;901;p38"/>
            <p:cNvGrpSpPr/>
            <p:nvPr/>
          </p:nvGrpSpPr>
          <p:grpSpPr>
            <a:xfrm>
              <a:off x="1282129" y="1801099"/>
              <a:ext cx="1855742" cy="2435663"/>
              <a:chOff x="4020000" y="4232425"/>
              <a:chExt cx="961325" cy="1146950"/>
            </a:xfrm>
          </p:grpSpPr>
          <p:sp>
            <p:nvSpPr>
              <p:cNvPr id="902" name="Google Shape;902;p38"/>
              <p:cNvSpPr/>
              <p:nvPr/>
            </p:nvSpPr>
            <p:spPr>
              <a:xfrm>
                <a:off x="4097750" y="4232425"/>
                <a:ext cx="883575" cy="1097225"/>
              </a:xfrm>
              <a:custGeom>
                <a:rect b="b" l="l" r="r" t="t"/>
                <a:pathLst>
                  <a:path extrusionOk="0" h="43889" w="35343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38"/>
              <p:cNvSpPr/>
              <p:nvPr/>
            </p:nvSpPr>
            <p:spPr>
              <a:xfrm>
                <a:off x="4020000" y="4282150"/>
                <a:ext cx="883550" cy="1097225"/>
              </a:xfrm>
              <a:custGeom>
                <a:rect b="b" l="l" r="r" t="t"/>
                <a:pathLst>
                  <a:path extrusionOk="0" h="43889" w="35342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38"/>
              <p:cNvSpPr/>
              <p:nvPr/>
            </p:nvSpPr>
            <p:spPr>
              <a:xfrm>
                <a:off x="4137100" y="44273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38"/>
              <p:cNvSpPr/>
              <p:nvPr/>
            </p:nvSpPr>
            <p:spPr>
              <a:xfrm>
                <a:off x="4137100" y="45062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38"/>
              <p:cNvSpPr/>
              <p:nvPr/>
            </p:nvSpPr>
            <p:spPr>
              <a:xfrm>
                <a:off x="4137100" y="45849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38"/>
              <p:cNvSpPr/>
              <p:nvPr/>
            </p:nvSpPr>
            <p:spPr>
              <a:xfrm>
                <a:off x="4137100" y="4663725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38"/>
              <p:cNvSpPr/>
              <p:nvPr/>
            </p:nvSpPr>
            <p:spPr>
              <a:xfrm>
                <a:off x="4137100" y="47424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38"/>
              <p:cNvSpPr/>
              <p:nvPr/>
            </p:nvSpPr>
            <p:spPr>
              <a:xfrm>
                <a:off x="4137100" y="48213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38"/>
              <p:cNvSpPr/>
              <p:nvPr/>
            </p:nvSpPr>
            <p:spPr>
              <a:xfrm>
                <a:off x="4137100" y="49001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38"/>
              <p:cNvSpPr/>
              <p:nvPr/>
            </p:nvSpPr>
            <p:spPr>
              <a:xfrm>
                <a:off x="4137100" y="49788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6"/>
                    </a:lnTo>
                    <a:lnTo>
                      <a:pt x="25978" y="756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38"/>
              <p:cNvSpPr/>
              <p:nvPr/>
            </p:nvSpPr>
            <p:spPr>
              <a:xfrm>
                <a:off x="4137100" y="50577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3" name="Google Shape;913;p38"/>
              <p:cNvSpPr/>
              <p:nvPr/>
            </p:nvSpPr>
            <p:spPr>
              <a:xfrm>
                <a:off x="4137100" y="5136500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2"/>
                    </a:lnTo>
                    <a:lnTo>
                      <a:pt x="25978" y="752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38"/>
              <p:cNvSpPr/>
              <p:nvPr/>
            </p:nvSpPr>
            <p:spPr>
              <a:xfrm>
                <a:off x="4137100" y="52152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15" name="Google Shape;915;p38"/>
            <p:cNvGrpSpPr/>
            <p:nvPr/>
          </p:nvGrpSpPr>
          <p:grpSpPr>
            <a:xfrm>
              <a:off x="2696654" y="2426239"/>
              <a:ext cx="989992" cy="2031325"/>
              <a:chOff x="2247425" y="1722825"/>
              <a:chExt cx="422550" cy="867050"/>
            </a:xfrm>
          </p:grpSpPr>
          <p:sp>
            <p:nvSpPr>
              <p:cNvPr id="916" name="Google Shape;916;p38"/>
              <p:cNvSpPr/>
              <p:nvPr/>
            </p:nvSpPr>
            <p:spPr>
              <a:xfrm>
                <a:off x="2267500" y="1782350"/>
                <a:ext cx="382350" cy="748000"/>
              </a:xfrm>
              <a:custGeom>
                <a:rect b="b" l="l" r="r" t="t"/>
                <a:pathLst>
                  <a:path extrusionOk="0" h="29920" w="15294">
                    <a:moveTo>
                      <a:pt x="1" y="1"/>
                    </a:moveTo>
                    <a:lnTo>
                      <a:pt x="1" y="6039"/>
                    </a:lnTo>
                    <a:cubicBezTo>
                      <a:pt x="1" y="9469"/>
                      <a:pt x="2259" y="12371"/>
                      <a:pt x="5369" y="13338"/>
                    </a:cubicBezTo>
                    <a:cubicBezTo>
                      <a:pt x="6084" y="13560"/>
                      <a:pt x="6608" y="14193"/>
                      <a:pt x="6612" y="14940"/>
                    </a:cubicBezTo>
                    <a:lnTo>
                      <a:pt x="6612" y="14981"/>
                    </a:lnTo>
                    <a:cubicBezTo>
                      <a:pt x="6608" y="15726"/>
                      <a:pt x="6084" y="16356"/>
                      <a:pt x="5369" y="16581"/>
                    </a:cubicBezTo>
                    <a:cubicBezTo>
                      <a:pt x="2259" y="17548"/>
                      <a:pt x="1" y="20450"/>
                      <a:pt x="1" y="23880"/>
                    </a:cubicBezTo>
                    <a:lnTo>
                      <a:pt x="1" y="29920"/>
                    </a:lnTo>
                    <a:lnTo>
                      <a:pt x="15294" y="29920"/>
                    </a:lnTo>
                    <a:lnTo>
                      <a:pt x="15294" y="23880"/>
                    </a:lnTo>
                    <a:cubicBezTo>
                      <a:pt x="15294" y="20450"/>
                      <a:pt x="13036" y="17548"/>
                      <a:pt x="9926" y="16581"/>
                    </a:cubicBezTo>
                    <a:cubicBezTo>
                      <a:pt x="9211" y="16356"/>
                      <a:pt x="8686" y="15726"/>
                      <a:pt x="8683" y="14981"/>
                    </a:cubicBezTo>
                    <a:lnTo>
                      <a:pt x="8683" y="14940"/>
                    </a:lnTo>
                    <a:cubicBezTo>
                      <a:pt x="8686" y="14193"/>
                      <a:pt x="9211" y="13560"/>
                      <a:pt x="9926" y="13338"/>
                    </a:cubicBezTo>
                    <a:cubicBezTo>
                      <a:pt x="13036" y="12371"/>
                      <a:pt x="15294" y="9469"/>
                      <a:pt x="15294" y="6039"/>
                    </a:cubicBezTo>
                    <a:lnTo>
                      <a:pt x="15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38"/>
              <p:cNvSpPr/>
              <p:nvPr/>
            </p:nvSpPr>
            <p:spPr>
              <a:xfrm>
                <a:off x="2287775" y="1941400"/>
                <a:ext cx="341825" cy="557950"/>
              </a:xfrm>
              <a:custGeom>
                <a:rect b="b" l="l" r="r" t="t"/>
                <a:pathLst>
                  <a:path extrusionOk="0" h="22318" w="13673">
                    <a:moveTo>
                      <a:pt x="1" y="1"/>
                    </a:moveTo>
                    <a:cubicBezTo>
                      <a:pt x="69" y="1414"/>
                      <a:pt x="559" y="2708"/>
                      <a:pt x="1353" y="3768"/>
                    </a:cubicBezTo>
                    <a:cubicBezTo>
                      <a:pt x="2204" y="4912"/>
                      <a:pt x="3406" y="5778"/>
                      <a:pt x="4799" y="6210"/>
                    </a:cubicBezTo>
                    <a:cubicBezTo>
                      <a:pt x="5307" y="6371"/>
                      <a:pt x="5750" y="6673"/>
                      <a:pt x="6074" y="7082"/>
                    </a:cubicBezTo>
                    <a:cubicBezTo>
                      <a:pt x="6397" y="7487"/>
                      <a:pt x="6602" y="8009"/>
                      <a:pt x="6605" y="8570"/>
                    </a:cubicBezTo>
                    <a:lnTo>
                      <a:pt x="6605" y="17556"/>
                    </a:lnTo>
                    <a:cubicBezTo>
                      <a:pt x="6602" y="18118"/>
                      <a:pt x="6397" y="18639"/>
                      <a:pt x="6074" y="19045"/>
                    </a:cubicBezTo>
                    <a:cubicBezTo>
                      <a:pt x="5750" y="19453"/>
                      <a:pt x="5307" y="19757"/>
                      <a:pt x="4799" y="19916"/>
                    </a:cubicBezTo>
                    <a:cubicBezTo>
                      <a:pt x="3423" y="20345"/>
                      <a:pt x="2235" y="21194"/>
                      <a:pt x="1383" y="22318"/>
                    </a:cubicBezTo>
                    <a:lnTo>
                      <a:pt x="12290" y="22318"/>
                    </a:lnTo>
                    <a:cubicBezTo>
                      <a:pt x="11438" y="21194"/>
                      <a:pt x="10249" y="20345"/>
                      <a:pt x="8873" y="19916"/>
                    </a:cubicBezTo>
                    <a:cubicBezTo>
                      <a:pt x="8366" y="19757"/>
                      <a:pt x="7923" y="19453"/>
                      <a:pt x="7596" y="19045"/>
                    </a:cubicBezTo>
                    <a:cubicBezTo>
                      <a:pt x="7272" y="18639"/>
                      <a:pt x="7072" y="18118"/>
                      <a:pt x="7068" y="17556"/>
                    </a:cubicBezTo>
                    <a:lnTo>
                      <a:pt x="7068" y="17553"/>
                    </a:lnTo>
                    <a:lnTo>
                      <a:pt x="7068" y="8570"/>
                    </a:lnTo>
                    <a:cubicBezTo>
                      <a:pt x="7072" y="8009"/>
                      <a:pt x="7272" y="7487"/>
                      <a:pt x="7596" y="7082"/>
                    </a:cubicBezTo>
                    <a:cubicBezTo>
                      <a:pt x="7923" y="6673"/>
                      <a:pt x="8366" y="6371"/>
                      <a:pt x="8873" y="6210"/>
                    </a:cubicBezTo>
                    <a:cubicBezTo>
                      <a:pt x="10266" y="5778"/>
                      <a:pt x="11469" y="4912"/>
                      <a:pt x="12320" y="3768"/>
                    </a:cubicBezTo>
                    <a:cubicBezTo>
                      <a:pt x="13114" y="2708"/>
                      <a:pt x="13604" y="1414"/>
                      <a:pt x="13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38"/>
              <p:cNvSpPr/>
              <p:nvPr/>
            </p:nvSpPr>
            <p:spPr>
              <a:xfrm>
                <a:off x="2247425" y="1810625"/>
                <a:ext cx="422550" cy="15600"/>
              </a:xfrm>
              <a:custGeom>
                <a:rect b="b" l="l" r="r" t="t"/>
                <a:pathLst>
                  <a:path extrusionOk="0" h="624" w="16902">
                    <a:moveTo>
                      <a:pt x="0" y="0"/>
                    </a:moveTo>
                    <a:lnTo>
                      <a:pt x="535" y="623"/>
                    </a:lnTo>
                    <a:lnTo>
                      <a:pt x="16362" y="623"/>
                    </a:ln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38"/>
              <p:cNvSpPr/>
              <p:nvPr/>
            </p:nvSpPr>
            <p:spPr>
              <a:xfrm>
                <a:off x="2247425" y="1722825"/>
                <a:ext cx="422550" cy="89275"/>
              </a:xfrm>
              <a:custGeom>
                <a:rect b="b" l="l" r="r" t="t"/>
                <a:pathLst>
                  <a:path extrusionOk="0" h="3571" w="16902">
                    <a:moveTo>
                      <a:pt x="416" y="0"/>
                    </a:moveTo>
                    <a:cubicBezTo>
                      <a:pt x="187" y="0"/>
                      <a:pt x="0" y="188"/>
                      <a:pt x="0" y="416"/>
                    </a:cubicBezTo>
                    <a:lnTo>
                      <a:pt x="0" y="3570"/>
                    </a:lnTo>
                    <a:lnTo>
                      <a:pt x="16901" y="3570"/>
                    </a:lnTo>
                    <a:lnTo>
                      <a:pt x="16901" y="416"/>
                    </a:lnTo>
                    <a:cubicBezTo>
                      <a:pt x="16901" y="188"/>
                      <a:pt x="16713" y="0"/>
                      <a:pt x="16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38"/>
              <p:cNvSpPr/>
              <p:nvPr/>
            </p:nvSpPr>
            <p:spPr>
              <a:xfrm>
                <a:off x="2597725" y="1812075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487" y="0"/>
                    </a:moveTo>
                    <a:lnTo>
                      <a:pt x="0" y="565"/>
                    </a:lnTo>
                    <a:lnTo>
                      <a:pt x="1997" y="565"/>
                    </a:lnTo>
                    <a:lnTo>
                      <a:pt x="24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Google Shape;921;p38"/>
              <p:cNvSpPr/>
              <p:nvPr/>
            </p:nvSpPr>
            <p:spPr>
              <a:xfrm>
                <a:off x="2611175" y="1733625"/>
                <a:ext cx="49850" cy="78475"/>
              </a:xfrm>
              <a:custGeom>
                <a:rect b="b" l="l" r="r" t="t"/>
                <a:pathLst>
                  <a:path extrusionOk="0" h="3139" w="1994">
                    <a:moveTo>
                      <a:pt x="1" y="1"/>
                    </a:moveTo>
                    <a:lnTo>
                      <a:pt x="1" y="3138"/>
                    </a:lnTo>
                    <a:lnTo>
                      <a:pt x="1993" y="3138"/>
                    </a:lnTo>
                    <a:lnTo>
                      <a:pt x="199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38"/>
              <p:cNvSpPr/>
              <p:nvPr/>
            </p:nvSpPr>
            <p:spPr>
              <a:xfrm>
                <a:off x="2559075" y="1812075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38"/>
              <p:cNvSpPr/>
              <p:nvPr/>
            </p:nvSpPr>
            <p:spPr>
              <a:xfrm>
                <a:off x="2572450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0" y="1"/>
                    </a:moveTo>
                    <a:lnTo>
                      <a:pt x="0" y="3138"/>
                    </a:lnTo>
                    <a:lnTo>
                      <a:pt x="596" y="3138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38"/>
              <p:cNvSpPr/>
              <p:nvPr/>
            </p:nvSpPr>
            <p:spPr>
              <a:xfrm>
                <a:off x="2264875" y="1812075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38"/>
              <p:cNvSpPr/>
              <p:nvPr/>
            </p:nvSpPr>
            <p:spPr>
              <a:xfrm>
                <a:off x="2263575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1" y="1"/>
                    </a:moveTo>
                    <a:lnTo>
                      <a:pt x="1" y="3138"/>
                    </a:lnTo>
                    <a:lnTo>
                      <a:pt x="597" y="3138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38"/>
              <p:cNvSpPr/>
              <p:nvPr/>
            </p:nvSpPr>
            <p:spPr>
              <a:xfrm>
                <a:off x="2247425" y="2486400"/>
                <a:ext cx="422550" cy="15675"/>
              </a:xfrm>
              <a:custGeom>
                <a:rect b="b" l="l" r="r" t="t"/>
                <a:pathLst>
                  <a:path extrusionOk="0" h="627" w="16902">
                    <a:moveTo>
                      <a:pt x="535" y="0"/>
                    </a:moveTo>
                    <a:lnTo>
                      <a:pt x="0" y="626"/>
                    </a:lnTo>
                    <a:lnTo>
                      <a:pt x="16901" y="626"/>
                    </a:lnTo>
                    <a:lnTo>
                      <a:pt x="16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38"/>
              <p:cNvSpPr/>
              <p:nvPr/>
            </p:nvSpPr>
            <p:spPr>
              <a:xfrm>
                <a:off x="2247425" y="2500525"/>
                <a:ext cx="422550" cy="89350"/>
              </a:xfrm>
              <a:custGeom>
                <a:rect b="b" l="l" r="r" t="t"/>
                <a:pathLst>
                  <a:path extrusionOk="0" h="3574" w="16902">
                    <a:moveTo>
                      <a:pt x="0" y="0"/>
                    </a:moveTo>
                    <a:lnTo>
                      <a:pt x="0" y="3155"/>
                    </a:lnTo>
                    <a:cubicBezTo>
                      <a:pt x="0" y="3386"/>
                      <a:pt x="187" y="3573"/>
                      <a:pt x="416" y="3573"/>
                    </a:cubicBezTo>
                    <a:lnTo>
                      <a:pt x="16482" y="3573"/>
                    </a:lnTo>
                    <a:cubicBezTo>
                      <a:pt x="16713" y="3573"/>
                      <a:pt x="16901" y="3386"/>
                      <a:pt x="16901" y="3155"/>
                    </a:cubicBez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38"/>
              <p:cNvSpPr/>
              <p:nvPr/>
            </p:nvSpPr>
            <p:spPr>
              <a:xfrm>
                <a:off x="2597725" y="2486400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0" y="0"/>
                    </a:moveTo>
                    <a:lnTo>
                      <a:pt x="487" y="565"/>
                    </a:lnTo>
                    <a:lnTo>
                      <a:pt x="2480" y="565"/>
                    </a:lnTo>
                    <a:lnTo>
                      <a:pt x="1997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38"/>
              <p:cNvSpPr/>
              <p:nvPr/>
            </p:nvSpPr>
            <p:spPr>
              <a:xfrm>
                <a:off x="2611175" y="2500525"/>
                <a:ext cx="49850" cy="78525"/>
              </a:xfrm>
              <a:custGeom>
                <a:rect b="b" l="l" r="r" t="t"/>
                <a:pathLst>
                  <a:path extrusionOk="0" h="3141" w="1994">
                    <a:moveTo>
                      <a:pt x="1" y="0"/>
                    </a:moveTo>
                    <a:lnTo>
                      <a:pt x="1" y="3141"/>
                    </a:lnTo>
                    <a:lnTo>
                      <a:pt x="1993" y="3141"/>
                    </a:lnTo>
                    <a:lnTo>
                      <a:pt x="199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38"/>
              <p:cNvSpPr/>
              <p:nvPr/>
            </p:nvSpPr>
            <p:spPr>
              <a:xfrm>
                <a:off x="2559075" y="2486400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38"/>
              <p:cNvSpPr/>
              <p:nvPr/>
            </p:nvSpPr>
            <p:spPr>
              <a:xfrm>
                <a:off x="2572450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0" y="0"/>
                    </a:moveTo>
                    <a:lnTo>
                      <a:pt x="0" y="3141"/>
                    </a:lnTo>
                    <a:lnTo>
                      <a:pt x="596" y="3141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38"/>
              <p:cNvSpPr/>
              <p:nvPr/>
            </p:nvSpPr>
            <p:spPr>
              <a:xfrm>
                <a:off x="2264875" y="2486400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accent4">
                  <a:alpha val="388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p38"/>
              <p:cNvSpPr/>
              <p:nvPr/>
            </p:nvSpPr>
            <p:spPr>
              <a:xfrm>
                <a:off x="2263575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1" y="0"/>
                    </a:moveTo>
                    <a:lnTo>
                      <a:pt x="1" y="3141"/>
                    </a:lnTo>
                    <a:lnTo>
                      <a:pt x="597" y="3141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38"/>
              <p:cNvSpPr/>
              <p:nvPr/>
            </p:nvSpPr>
            <p:spPr>
              <a:xfrm>
                <a:off x="2458697" y="1722825"/>
                <a:ext cx="211275" cy="867050"/>
              </a:xfrm>
              <a:custGeom>
                <a:rect b="b" l="l" r="r" t="t"/>
                <a:pathLst>
                  <a:path extrusionOk="0" h="34682" w="8451">
                    <a:moveTo>
                      <a:pt x="0" y="0"/>
                    </a:moveTo>
                    <a:lnTo>
                      <a:pt x="0" y="34681"/>
                    </a:lnTo>
                    <a:lnTo>
                      <a:pt x="8035" y="34681"/>
                    </a:lnTo>
                    <a:cubicBezTo>
                      <a:pt x="8263" y="34681"/>
                      <a:pt x="8450" y="34494"/>
                      <a:pt x="8450" y="34263"/>
                    </a:cubicBezTo>
                    <a:lnTo>
                      <a:pt x="8450" y="31108"/>
                    </a:lnTo>
                    <a:lnTo>
                      <a:pt x="8399" y="31108"/>
                    </a:lnTo>
                    <a:lnTo>
                      <a:pt x="7916" y="30543"/>
                    </a:lnTo>
                    <a:lnTo>
                      <a:pt x="7647" y="30543"/>
                    </a:lnTo>
                    <a:lnTo>
                      <a:pt x="7647" y="26261"/>
                    </a:lnTo>
                    <a:cubicBezTo>
                      <a:pt x="7647" y="22831"/>
                      <a:pt x="5388" y="19929"/>
                      <a:pt x="2278" y="18962"/>
                    </a:cubicBezTo>
                    <a:cubicBezTo>
                      <a:pt x="1566" y="18737"/>
                      <a:pt x="1042" y="18107"/>
                      <a:pt x="1035" y="17362"/>
                    </a:cubicBezTo>
                    <a:lnTo>
                      <a:pt x="1035" y="17321"/>
                    </a:lnTo>
                    <a:cubicBezTo>
                      <a:pt x="1042" y="16574"/>
                      <a:pt x="1566" y="15941"/>
                      <a:pt x="2278" y="15719"/>
                    </a:cubicBezTo>
                    <a:cubicBezTo>
                      <a:pt x="2401" y="15682"/>
                      <a:pt x="2520" y="15641"/>
                      <a:pt x="2640" y="15597"/>
                    </a:cubicBezTo>
                    <a:cubicBezTo>
                      <a:pt x="2687" y="15580"/>
                      <a:pt x="2735" y="15563"/>
                      <a:pt x="2783" y="15546"/>
                    </a:cubicBezTo>
                    <a:cubicBezTo>
                      <a:pt x="2803" y="15535"/>
                      <a:pt x="2827" y="15526"/>
                      <a:pt x="2851" y="15515"/>
                    </a:cubicBezTo>
                    <a:cubicBezTo>
                      <a:pt x="2946" y="15477"/>
                      <a:pt x="3038" y="15441"/>
                      <a:pt x="3130" y="15400"/>
                    </a:cubicBezTo>
                    <a:cubicBezTo>
                      <a:pt x="3154" y="15389"/>
                      <a:pt x="3174" y="15379"/>
                      <a:pt x="3198" y="15365"/>
                    </a:cubicBezTo>
                    <a:cubicBezTo>
                      <a:pt x="5800" y="14166"/>
                      <a:pt x="7616" y="11547"/>
                      <a:pt x="7647" y="8502"/>
                    </a:cubicBezTo>
                    <a:lnTo>
                      <a:pt x="7647" y="8420"/>
                    </a:lnTo>
                    <a:lnTo>
                      <a:pt x="7647" y="4135"/>
                    </a:lnTo>
                    <a:lnTo>
                      <a:pt x="7916" y="4135"/>
                    </a:lnTo>
                    <a:lnTo>
                      <a:pt x="8399" y="3570"/>
                    </a:lnTo>
                    <a:lnTo>
                      <a:pt x="8450" y="3570"/>
                    </a:lnTo>
                    <a:lnTo>
                      <a:pt x="8450" y="416"/>
                    </a:lnTo>
                    <a:cubicBezTo>
                      <a:pt x="8450" y="188"/>
                      <a:pt x="8263" y="0"/>
                      <a:pt x="8035" y="0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35" name="Google Shape;935;p38"/>
            <p:cNvGrpSpPr/>
            <p:nvPr/>
          </p:nvGrpSpPr>
          <p:grpSpPr>
            <a:xfrm>
              <a:off x="992313" y="2716755"/>
              <a:ext cx="2557807" cy="1740948"/>
              <a:chOff x="815250" y="2445080"/>
              <a:chExt cx="2557807" cy="1740948"/>
            </a:xfrm>
          </p:grpSpPr>
          <p:sp>
            <p:nvSpPr>
              <p:cNvPr id="936" name="Google Shape;936;p38"/>
              <p:cNvSpPr/>
              <p:nvPr/>
            </p:nvSpPr>
            <p:spPr>
              <a:xfrm>
                <a:off x="1706713" y="3142651"/>
                <a:ext cx="1666344" cy="1043266"/>
              </a:xfrm>
              <a:custGeom>
                <a:rect b="b" l="l" r="r" t="t"/>
                <a:pathLst>
                  <a:path extrusionOk="0" h="9271" w="14808">
                    <a:moveTo>
                      <a:pt x="1730" y="1"/>
                    </a:moveTo>
                    <a:cubicBezTo>
                      <a:pt x="1202" y="1"/>
                      <a:pt x="687" y="279"/>
                      <a:pt x="410" y="774"/>
                    </a:cubicBezTo>
                    <a:cubicBezTo>
                      <a:pt x="1" y="1502"/>
                      <a:pt x="263" y="2422"/>
                      <a:pt x="989" y="2831"/>
                    </a:cubicBezTo>
                    <a:cubicBezTo>
                      <a:pt x="1139" y="2916"/>
                      <a:pt x="1296" y="2970"/>
                      <a:pt x="1459" y="2997"/>
                    </a:cubicBezTo>
                    <a:cubicBezTo>
                      <a:pt x="1551" y="3015"/>
                      <a:pt x="1643" y="3024"/>
                      <a:pt x="1735" y="3024"/>
                    </a:cubicBezTo>
                    <a:cubicBezTo>
                      <a:pt x="1983" y="3024"/>
                      <a:pt x="2228" y="2961"/>
                      <a:pt x="2447" y="2841"/>
                    </a:cubicBezTo>
                    <a:lnTo>
                      <a:pt x="4869" y="4197"/>
                    </a:lnTo>
                    <a:lnTo>
                      <a:pt x="12566" y="9169"/>
                    </a:lnTo>
                    <a:cubicBezTo>
                      <a:pt x="12566" y="9169"/>
                      <a:pt x="12922" y="9271"/>
                      <a:pt x="13292" y="9271"/>
                    </a:cubicBezTo>
                    <a:cubicBezTo>
                      <a:pt x="13595" y="9271"/>
                      <a:pt x="13907" y="9203"/>
                      <a:pt x="14045" y="8958"/>
                    </a:cubicBezTo>
                    <a:lnTo>
                      <a:pt x="14501" y="8141"/>
                    </a:lnTo>
                    <a:cubicBezTo>
                      <a:pt x="14807" y="7596"/>
                      <a:pt x="13911" y="6768"/>
                      <a:pt x="13911" y="6768"/>
                    </a:cubicBezTo>
                    <a:lnTo>
                      <a:pt x="5655" y="2793"/>
                    </a:lnTo>
                    <a:lnTo>
                      <a:pt x="3237" y="1434"/>
                    </a:lnTo>
                    <a:cubicBezTo>
                      <a:pt x="3220" y="1094"/>
                      <a:pt x="3087" y="763"/>
                      <a:pt x="2855" y="508"/>
                    </a:cubicBezTo>
                    <a:cubicBezTo>
                      <a:pt x="2750" y="386"/>
                      <a:pt x="2617" y="279"/>
                      <a:pt x="2467" y="194"/>
                    </a:cubicBezTo>
                    <a:cubicBezTo>
                      <a:pt x="2234" y="63"/>
                      <a:pt x="1981" y="1"/>
                      <a:pt x="1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38"/>
              <p:cNvSpPr/>
              <p:nvPr/>
            </p:nvSpPr>
            <p:spPr>
              <a:xfrm>
                <a:off x="1831734" y="3467974"/>
                <a:ext cx="112417" cy="15192"/>
              </a:xfrm>
              <a:custGeom>
                <a:rect b="b" l="l" r="r" t="t"/>
                <a:pathLst>
                  <a:path extrusionOk="0" h="135" w="999">
                    <a:moveTo>
                      <a:pt x="1" y="1"/>
                    </a:moveTo>
                    <a:cubicBezTo>
                      <a:pt x="77" y="36"/>
                      <a:pt x="154" y="64"/>
                      <a:pt x="234" y="84"/>
                    </a:cubicBezTo>
                    <a:lnTo>
                      <a:pt x="234" y="84"/>
                    </a:lnTo>
                    <a:cubicBezTo>
                      <a:pt x="155" y="63"/>
                      <a:pt x="77" y="35"/>
                      <a:pt x="1" y="1"/>
                    </a:cubicBezTo>
                    <a:close/>
                    <a:moveTo>
                      <a:pt x="234" y="84"/>
                    </a:moveTo>
                    <a:cubicBezTo>
                      <a:pt x="359" y="118"/>
                      <a:pt x="486" y="134"/>
                      <a:pt x="614" y="134"/>
                    </a:cubicBezTo>
                    <a:cubicBezTo>
                      <a:pt x="614" y="134"/>
                      <a:pt x="615" y="134"/>
                      <a:pt x="616" y="134"/>
                    </a:cubicBezTo>
                    <a:lnTo>
                      <a:pt x="616" y="134"/>
                    </a:lnTo>
                    <a:cubicBezTo>
                      <a:pt x="524" y="134"/>
                      <a:pt x="436" y="124"/>
                      <a:pt x="348" y="106"/>
                    </a:cubicBezTo>
                    <a:cubicBezTo>
                      <a:pt x="310" y="101"/>
                      <a:pt x="271" y="94"/>
                      <a:pt x="234" y="84"/>
                    </a:cubicBezTo>
                    <a:close/>
                    <a:moveTo>
                      <a:pt x="998" y="83"/>
                    </a:moveTo>
                    <a:cubicBezTo>
                      <a:pt x="872" y="117"/>
                      <a:pt x="744" y="134"/>
                      <a:pt x="616" y="134"/>
                    </a:cubicBezTo>
                    <a:lnTo>
                      <a:pt x="616" y="134"/>
                    </a:lnTo>
                    <a:cubicBezTo>
                      <a:pt x="616" y="134"/>
                      <a:pt x="617" y="134"/>
                      <a:pt x="617" y="134"/>
                    </a:cubicBezTo>
                    <a:cubicBezTo>
                      <a:pt x="746" y="134"/>
                      <a:pt x="872" y="117"/>
                      <a:pt x="998" y="83"/>
                    </a:cubicBezTo>
                    <a:close/>
                  </a:path>
                </a:pathLst>
              </a:custGeom>
              <a:solidFill>
                <a:srgbClr val="CFC3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38"/>
              <p:cNvSpPr/>
              <p:nvPr/>
            </p:nvSpPr>
            <p:spPr>
              <a:xfrm>
                <a:off x="1870894" y="3345767"/>
                <a:ext cx="1441959" cy="840262"/>
              </a:xfrm>
              <a:custGeom>
                <a:rect b="b" l="l" r="r" t="t"/>
                <a:pathLst>
                  <a:path extrusionOk="0" h="7467" w="12814">
                    <a:moveTo>
                      <a:pt x="790" y="1"/>
                    </a:moveTo>
                    <a:cubicBezTo>
                      <a:pt x="552" y="430"/>
                      <a:pt x="283" y="832"/>
                      <a:pt x="0" y="1192"/>
                    </a:cubicBezTo>
                    <a:cubicBezTo>
                      <a:pt x="88" y="1210"/>
                      <a:pt x="177" y="1220"/>
                      <a:pt x="269" y="1220"/>
                    </a:cubicBezTo>
                    <a:cubicBezTo>
                      <a:pt x="398" y="1220"/>
                      <a:pt x="524" y="1203"/>
                      <a:pt x="651" y="1169"/>
                    </a:cubicBezTo>
                    <a:cubicBezTo>
                      <a:pt x="763" y="1138"/>
                      <a:pt x="876" y="1098"/>
                      <a:pt x="978" y="1040"/>
                    </a:cubicBezTo>
                    <a:cubicBezTo>
                      <a:pt x="981" y="1040"/>
                      <a:pt x="984" y="1036"/>
                      <a:pt x="988" y="1036"/>
                    </a:cubicBezTo>
                    <a:lnTo>
                      <a:pt x="1008" y="1046"/>
                    </a:lnTo>
                    <a:cubicBezTo>
                      <a:pt x="1011" y="1036"/>
                      <a:pt x="1019" y="1022"/>
                      <a:pt x="1025" y="1013"/>
                    </a:cubicBezTo>
                    <a:lnTo>
                      <a:pt x="1400" y="345"/>
                    </a:lnTo>
                    <a:lnTo>
                      <a:pt x="790" y="1"/>
                    </a:lnTo>
                    <a:close/>
                    <a:moveTo>
                      <a:pt x="1767" y="549"/>
                    </a:moveTo>
                    <a:lnTo>
                      <a:pt x="1393" y="1220"/>
                    </a:lnTo>
                    <a:cubicBezTo>
                      <a:pt x="1387" y="1230"/>
                      <a:pt x="1379" y="1241"/>
                      <a:pt x="1373" y="1250"/>
                    </a:cubicBezTo>
                    <a:lnTo>
                      <a:pt x="3410" y="2392"/>
                    </a:lnTo>
                    <a:lnTo>
                      <a:pt x="9520" y="6339"/>
                    </a:lnTo>
                    <a:cubicBezTo>
                      <a:pt x="9523" y="6298"/>
                      <a:pt x="9533" y="6257"/>
                      <a:pt x="9554" y="6220"/>
                    </a:cubicBezTo>
                    <a:lnTo>
                      <a:pt x="10109" y="5229"/>
                    </a:lnTo>
                    <a:lnTo>
                      <a:pt x="1767" y="549"/>
                    </a:lnTo>
                    <a:close/>
                    <a:moveTo>
                      <a:pt x="10657" y="5536"/>
                    </a:moveTo>
                    <a:lnTo>
                      <a:pt x="10102" y="6526"/>
                    </a:lnTo>
                    <a:cubicBezTo>
                      <a:pt x="10075" y="6578"/>
                      <a:pt x="10031" y="6615"/>
                      <a:pt x="9983" y="6639"/>
                    </a:cubicBezTo>
                    <a:lnTo>
                      <a:pt x="11107" y="7364"/>
                    </a:lnTo>
                    <a:cubicBezTo>
                      <a:pt x="11107" y="7364"/>
                      <a:pt x="11325" y="7426"/>
                      <a:pt x="11601" y="7453"/>
                    </a:cubicBezTo>
                    <a:cubicBezTo>
                      <a:pt x="11676" y="7463"/>
                      <a:pt x="11754" y="7466"/>
                      <a:pt x="11833" y="7466"/>
                    </a:cubicBezTo>
                    <a:lnTo>
                      <a:pt x="11887" y="7466"/>
                    </a:lnTo>
                    <a:cubicBezTo>
                      <a:pt x="12173" y="7457"/>
                      <a:pt x="12456" y="7385"/>
                      <a:pt x="12582" y="7153"/>
                    </a:cubicBezTo>
                    <a:lnTo>
                      <a:pt x="12814" y="6745"/>
                    </a:lnTo>
                    <a:lnTo>
                      <a:pt x="10657" y="553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Google Shape;939;p38"/>
              <p:cNvSpPr/>
              <p:nvPr/>
            </p:nvSpPr>
            <p:spPr>
              <a:xfrm>
                <a:off x="1926372" y="3172921"/>
                <a:ext cx="101727" cy="172959"/>
              </a:xfrm>
              <a:custGeom>
                <a:rect b="b" l="l" r="r" t="t"/>
                <a:pathLst>
                  <a:path extrusionOk="0" h="1537" w="904">
                    <a:moveTo>
                      <a:pt x="634" y="1"/>
                    </a:moveTo>
                    <a:cubicBezTo>
                      <a:pt x="471" y="440"/>
                      <a:pt x="270" y="886"/>
                      <a:pt x="25" y="1326"/>
                    </a:cubicBezTo>
                    <a:cubicBezTo>
                      <a:pt x="25" y="1326"/>
                      <a:pt x="25" y="1329"/>
                      <a:pt x="21" y="1329"/>
                    </a:cubicBezTo>
                    <a:cubicBezTo>
                      <a:pt x="21" y="1332"/>
                      <a:pt x="21" y="1335"/>
                      <a:pt x="18" y="1335"/>
                    </a:cubicBezTo>
                    <a:cubicBezTo>
                      <a:pt x="18" y="1339"/>
                      <a:pt x="18" y="1339"/>
                      <a:pt x="15" y="1343"/>
                    </a:cubicBezTo>
                    <a:lnTo>
                      <a:pt x="15" y="1346"/>
                    </a:lnTo>
                    <a:cubicBezTo>
                      <a:pt x="11" y="1349"/>
                      <a:pt x="11" y="1353"/>
                      <a:pt x="7" y="1356"/>
                    </a:cubicBezTo>
                    <a:lnTo>
                      <a:pt x="7" y="1359"/>
                    </a:lnTo>
                    <a:cubicBezTo>
                      <a:pt x="4" y="1363"/>
                      <a:pt x="1" y="1367"/>
                      <a:pt x="1" y="1370"/>
                    </a:cubicBezTo>
                    <a:lnTo>
                      <a:pt x="297" y="1537"/>
                    </a:lnTo>
                    <a:cubicBezTo>
                      <a:pt x="539" y="1107"/>
                      <a:pt x="743" y="672"/>
                      <a:pt x="903" y="239"/>
                    </a:cubicBezTo>
                    <a:cubicBezTo>
                      <a:pt x="825" y="147"/>
                      <a:pt x="737" y="68"/>
                      <a:pt x="634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" name="Google Shape;940;p38"/>
              <p:cNvSpPr/>
              <p:nvPr/>
            </p:nvSpPr>
            <p:spPr>
              <a:xfrm>
                <a:off x="1831734" y="3326974"/>
                <a:ext cx="128059" cy="153041"/>
              </a:xfrm>
              <a:custGeom>
                <a:rect b="b" l="l" r="r" t="t"/>
                <a:pathLst>
                  <a:path extrusionOk="0" h="1360" w="1138"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5" y="15"/>
                      <a:pt x="835" y="15"/>
                      <a:pt x="831" y="15"/>
                    </a:cubicBez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5"/>
                      <a:pt x="828" y="28"/>
                      <a:pt x="825" y="28"/>
                    </a:cubicBezTo>
                    <a:cubicBezTo>
                      <a:pt x="825" y="31"/>
                      <a:pt x="825" y="31"/>
                      <a:pt x="821" y="35"/>
                    </a:cubicBezTo>
                    <a:cubicBezTo>
                      <a:pt x="821" y="38"/>
                      <a:pt x="821" y="38"/>
                      <a:pt x="818" y="38"/>
                    </a:cubicBezTo>
                    <a:cubicBezTo>
                      <a:pt x="818" y="42"/>
                      <a:pt x="815" y="45"/>
                      <a:pt x="815" y="48"/>
                    </a:cubicBezTo>
                    <a:lnTo>
                      <a:pt x="815" y="52"/>
                    </a:ln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62"/>
                      <a:pt x="804" y="62"/>
                      <a:pt x="804" y="65"/>
                    </a:cubicBez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6"/>
                      <a:pt x="798" y="76"/>
                      <a:pt x="798" y="76"/>
                    </a:cubicBez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6"/>
                      <a:pt x="790" y="86"/>
                      <a:pt x="790" y="89"/>
                    </a:cubicBezTo>
                    <a:cubicBezTo>
                      <a:pt x="790" y="92"/>
                      <a:pt x="787" y="96"/>
                      <a:pt x="784" y="100"/>
                    </a:cubicBezTo>
                    <a:cubicBezTo>
                      <a:pt x="777" y="113"/>
                      <a:pt x="770" y="123"/>
                      <a:pt x="763" y="137"/>
                    </a:cubicBezTo>
                    <a:cubicBezTo>
                      <a:pt x="529" y="539"/>
                      <a:pt x="273" y="914"/>
                      <a:pt x="1" y="1254"/>
                    </a:cubicBezTo>
                    <a:cubicBezTo>
                      <a:pt x="113" y="1305"/>
                      <a:pt x="229" y="1343"/>
                      <a:pt x="348" y="1359"/>
                    </a:cubicBezTo>
                    <a:cubicBezTo>
                      <a:pt x="631" y="999"/>
                      <a:pt x="900" y="597"/>
                      <a:pt x="1138" y="168"/>
                    </a:cubicBezTo>
                    <a:lnTo>
                      <a:pt x="842" y="1"/>
                    </a:ln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38"/>
              <p:cNvSpPr/>
              <p:nvPr/>
            </p:nvSpPr>
            <p:spPr>
              <a:xfrm>
                <a:off x="1104677" y="2550858"/>
                <a:ext cx="949866" cy="1163335"/>
              </a:xfrm>
              <a:custGeom>
                <a:rect b="b" l="l" r="r" t="t"/>
                <a:pathLst>
                  <a:path extrusionOk="0" h="10338" w="8441">
                    <a:moveTo>
                      <a:pt x="4806" y="0"/>
                    </a:moveTo>
                    <a:cubicBezTo>
                      <a:pt x="4415" y="140"/>
                      <a:pt x="4016" y="352"/>
                      <a:pt x="3628" y="621"/>
                    </a:cubicBezTo>
                    <a:cubicBezTo>
                      <a:pt x="3505" y="699"/>
                      <a:pt x="3386" y="791"/>
                      <a:pt x="3266" y="883"/>
                    </a:cubicBezTo>
                    <a:cubicBezTo>
                      <a:pt x="2477" y="1509"/>
                      <a:pt x="1730" y="2381"/>
                      <a:pt x="1138" y="3441"/>
                    </a:cubicBezTo>
                    <a:cubicBezTo>
                      <a:pt x="545" y="4500"/>
                      <a:pt x="188" y="5593"/>
                      <a:pt x="68" y="6595"/>
                    </a:cubicBezTo>
                    <a:cubicBezTo>
                      <a:pt x="48" y="6741"/>
                      <a:pt x="34" y="6887"/>
                      <a:pt x="28" y="7034"/>
                    </a:cubicBezTo>
                    <a:cubicBezTo>
                      <a:pt x="1" y="7508"/>
                      <a:pt x="31" y="7957"/>
                      <a:pt x="116" y="8363"/>
                    </a:cubicBezTo>
                    <a:lnTo>
                      <a:pt x="3634" y="10338"/>
                    </a:lnTo>
                    <a:cubicBezTo>
                      <a:pt x="4026" y="10198"/>
                      <a:pt x="4425" y="9987"/>
                      <a:pt x="4813" y="9718"/>
                    </a:cubicBezTo>
                    <a:cubicBezTo>
                      <a:pt x="4936" y="9636"/>
                      <a:pt x="5052" y="9551"/>
                      <a:pt x="5171" y="9456"/>
                    </a:cubicBezTo>
                    <a:cubicBezTo>
                      <a:pt x="5961" y="8829"/>
                      <a:pt x="6707" y="7957"/>
                      <a:pt x="7303" y="6898"/>
                    </a:cubicBezTo>
                    <a:cubicBezTo>
                      <a:pt x="7896" y="5838"/>
                      <a:pt x="8253" y="4749"/>
                      <a:pt x="8372" y="3747"/>
                    </a:cubicBezTo>
                    <a:cubicBezTo>
                      <a:pt x="8393" y="3597"/>
                      <a:pt x="8406" y="3451"/>
                      <a:pt x="8413" y="3304"/>
                    </a:cubicBezTo>
                    <a:cubicBezTo>
                      <a:pt x="8441" y="2831"/>
                      <a:pt x="8410" y="2381"/>
                      <a:pt x="8325" y="1976"/>
                    </a:cubicBezTo>
                    <a:lnTo>
                      <a:pt x="48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" name="Google Shape;942;p38"/>
              <p:cNvSpPr/>
              <p:nvPr/>
            </p:nvSpPr>
            <p:spPr>
              <a:xfrm>
                <a:off x="1107716" y="3292878"/>
                <a:ext cx="578404" cy="351994"/>
              </a:xfrm>
              <a:custGeom>
                <a:rect b="b" l="l" r="r" t="t"/>
                <a:pathLst>
                  <a:path extrusionOk="0" h="3128" w="5140">
                    <a:moveTo>
                      <a:pt x="38" y="1"/>
                    </a:moveTo>
                    <a:cubicBezTo>
                      <a:pt x="18" y="150"/>
                      <a:pt x="4" y="297"/>
                      <a:pt x="1" y="444"/>
                    </a:cubicBezTo>
                    <a:lnTo>
                      <a:pt x="4786" y="3127"/>
                    </a:lnTo>
                    <a:cubicBezTo>
                      <a:pt x="4905" y="3046"/>
                      <a:pt x="5025" y="2961"/>
                      <a:pt x="5140" y="2865"/>
                    </a:cubicBez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" name="Google Shape;943;p38"/>
              <p:cNvSpPr/>
              <p:nvPr/>
            </p:nvSpPr>
            <p:spPr>
              <a:xfrm>
                <a:off x="1472200" y="2620964"/>
                <a:ext cx="578854" cy="351994"/>
              </a:xfrm>
              <a:custGeom>
                <a:rect b="b" l="l" r="r" t="t"/>
                <a:pathLst>
                  <a:path extrusionOk="0" h="3128" w="5144">
                    <a:moveTo>
                      <a:pt x="358" y="1"/>
                    </a:moveTo>
                    <a:cubicBezTo>
                      <a:pt x="239" y="79"/>
                      <a:pt x="120" y="171"/>
                      <a:pt x="0" y="263"/>
                    </a:cubicBezTo>
                    <a:lnTo>
                      <a:pt x="5106" y="3128"/>
                    </a:lnTo>
                    <a:cubicBezTo>
                      <a:pt x="5123" y="2978"/>
                      <a:pt x="5137" y="2828"/>
                      <a:pt x="5144" y="2685"/>
                    </a:cubicBez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38"/>
              <p:cNvSpPr/>
              <p:nvPr/>
            </p:nvSpPr>
            <p:spPr>
              <a:xfrm>
                <a:off x="1686007" y="3467974"/>
                <a:ext cx="145839" cy="147302"/>
              </a:xfrm>
              <a:custGeom>
                <a:rect b="b" l="l" r="r" t="t"/>
                <a:pathLst>
                  <a:path extrusionOk="0" h="1309" w="1296">
                    <a:moveTo>
                      <a:pt x="1296" y="1"/>
                    </a:moveTo>
                    <a:cubicBezTo>
                      <a:pt x="940" y="451"/>
                      <a:pt x="555" y="847"/>
                      <a:pt x="159" y="1180"/>
                    </a:cubicBezTo>
                    <a:lnTo>
                      <a:pt x="159" y="1180"/>
                    </a:lnTo>
                    <a:cubicBezTo>
                      <a:pt x="556" y="846"/>
                      <a:pt x="940" y="452"/>
                      <a:pt x="1296" y="1"/>
                    </a:cubicBezTo>
                    <a:close/>
                    <a:moveTo>
                      <a:pt x="159" y="1180"/>
                    </a:moveTo>
                    <a:lnTo>
                      <a:pt x="159" y="1180"/>
                    </a:lnTo>
                    <a:cubicBezTo>
                      <a:pt x="114" y="1218"/>
                      <a:pt x="69" y="1255"/>
                      <a:pt x="23" y="1291"/>
                    </a:cubicBezTo>
                    <a:lnTo>
                      <a:pt x="23" y="1291"/>
                    </a:lnTo>
                    <a:cubicBezTo>
                      <a:pt x="69" y="1255"/>
                      <a:pt x="114" y="1218"/>
                      <a:pt x="159" y="1180"/>
                    </a:cubicBezTo>
                    <a:close/>
                    <a:moveTo>
                      <a:pt x="23" y="1291"/>
                    </a:moveTo>
                    <a:cubicBezTo>
                      <a:pt x="17" y="1296"/>
                      <a:pt x="11" y="1301"/>
                      <a:pt x="5" y="1306"/>
                    </a:cubicBezTo>
                    <a:cubicBezTo>
                      <a:pt x="1" y="1306"/>
                      <a:pt x="1" y="1306"/>
                      <a:pt x="1" y="1309"/>
                    </a:cubicBezTo>
                    <a:cubicBezTo>
                      <a:pt x="8" y="1303"/>
                      <a:pt x="16" y="1297"/>
                      <a:pt x="23" y="1291"/>
                    </a:cubicBezTo>
                    <a:close/>
                  </a:path>
                </a:pathLst>
              </a:custGeom>
              <a:solidFill>
                <a:srgbClr val="F4D2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p38"/>
              <p:cNvSpPr/>
              <p:nvPr/>
            </p:nvSpPr>
            <p:spPr>
              <a:xfrm>
                <a:off x="1831734" y="3467974"/>
                <a:ext cx="113" cy="113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7A1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Google Shape;946;p38"/>
              <p:cNvSpPr/>
              <p:nvPr/>
            </p:nvSpPr>
            <p:spPr>
              <a:xfrm>
                <a:off x="1926372" y="3322023"/>
                <a:ext cx="2813" cy="5064"/>
              </a:xfrm>
              <a:custGeom>
                <a:rect b="b" l="l" r="r" t="t"/>
                <a:pathLst>
                  <a:path extrusionOk="0" h="45" w="25">
                    <a:moveTo>
                      <a:pt x="1" y="45"/>
                    </a:moveTo>
                    <a:lnTo>
                      <a:pt x="1" y="45"/>
                    </a:lnTo>
                    <a:lnTo>
                      <a:pt x="1" y="45"/>
                    </a:lnTo>
                    <a:lnTo>
                      <a:pt x="1" y="45"/>
                    </a:lnTo>
                    <a:close/>
                    <a:moveTo>
                      <a:pt x="7" y="34"/>
                    </a:moveTo>
                    <a:cubicBezTo>
                      <a:pt x="4" y="38"/>
                      <a:pt x="1" y="42"/>
                      <a:pt x="1" y="45"/>
                    </a:cubicBezTo>
                    <a:cubicBezTo>
                      <a:pt x="1" y="42"/>
                      <a:pt x="4" y="38"/>
                      <a:pt x="7" y="34"/>
                    </a:cubicBezTo>
                    <a:close/>
                    <a:moveTo>
                      <a:pt x="15" y="21"/>
                    </a:moveTo>
                    <a:cubicBezTo>
                      <a:pt x="11" y="24"/>
                      <a:pt x="11" y="28"/>
                      <a:pt x="7" y="31"/>
                    </a:cubicBezTo>
                    <a:cubicBezTo>
                      <a:pt x="11" y="28"/>
                      <a:pt x="11" y="24"/>
                      <a:pt x="15" y="21"/>
                    </a:cubicBezTo>
                    <a:close/>
                    <a:moveTo>
                      <a:pt x="18" y="10"/>
                    </a:moveTo>
                    <a:cubicBezTo>
                      <a:pt x="18" y="14"/>
                      <a:pt x="18" y="14"/>
                      <a:pt x="15" y="18"/>
                    </a:cubicBezTo>
                    <a:cubicBezTo>
                      <a:pt x="18" y="14"/>
                      <a:pt x="18" y="14"/>
                      <a:pt x="18" y="10"/>
                    </a:cubicBezTo>
                    <a:close/>
                    <a:moveTo>
                      <a:pt x="25" y="1"/>
                    </a:moveTo>
                    <a:cubicBezTo>
                      <a:pt x="25" y="1"/>
                      <a:pt x="25" y="4"/>
                      <a:pt x="21" y="4"/>
                    </a:cubicBezTo>
                    <a:cubicBezTo>
                      <a:pt x="25" y="4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4A23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38"/>
              <p:cNvSpPr/>
              <p:nvPr/>
            </p:nvSpPr>
            <p:spPr>
              <a:xfrm>
                <a:off x="1831734" y="3326974"/>
                <a:ext cx="94750" cy="141113"/>
              </a:xfrm>
              <a:custGeom>
                <a:rect b="b" l="l" r="r" t="t"/>
                <a:pathLst>
                  <a:path extrusionOk="0" h="1254" w="842">
                    <a:moveTo>
                      <a:pt x="763" y="137"/>
                    </a:moveTo>
                    <a:cubicBezTo>
                      <a:pt x="529" y="539"/>
                      <a:pt x="273" y="914"/>
                      <a:pt x="1" y="1254"/>
                    </a:cubicBezTo>
                    <a:lnTo>
                      <a:pt x="1" y="1254"/>
                    </a:lnTo>
                    <a:cubicBezTo>
                      <a:pt x="273" y="914"/>
                      <a:pt x="529" y="539"/>
                      <a:pt x="763" y="137"/>
                    </a:cubicBezTo>
                    <a:close/>
                    <a:moveTo>
                      <a:pt x="784" y="100"/>
                    </a:moveTo>
                    <a:cubicBezTo>
                      <a:pt x="777" y="113"/>
                      <a:pt x="770" y="123"/>
                      <a:pt x="763" y="137"/>
                    </a:cubicBezTo>
                    <a:cubicBezTo>
                      <a:pt x="770" y="123"/>
                      <a:pt x="777" y="113"/>
                      <a:pt x="784" y="100"/>
                    </a:cubicBezTo>
                    <a:close/>
                    <a:moveTo>
                      <a:pt x="790" y="89"/>
                    </a:moveTo>
                    <a:cubicBezTo>
                      <a:pt x="790" y="92"/>
                      <a:pt x="787" y="96"/>
                      <a:pt x="784" y="100"/>
                    </a:cubicBezTo>
                    <a:cubicBezTo>
                      <a:pt x="787" y="96"/>
                      <a:pt x="790" y="92"/>
                      <a:pt x="790" y="89"/>
                    </a:cubicBezTo>
                    <a:close/>
                    <a:moveTo>
                      <a:pt x="798" y="76"/>
                    </a:move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3"/>
                      <a:pt x="798" y="79"/>
                      <a:pt x="798" y="76"/>
                    </a:cubicBezTo>
                    <a:close/>
                    <a:moveTo>
                      <a:pt x="804" y="65"/>
                    </a:move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2"/>
                      <a:pt x="804" y="69"/>
                      <a:pt x="804" y="65"/>
                    </a:cubicBezTo>
                    <a:close/>
                    <a:moveTo>
                      <a:pt x="815" y="52"/>
                    </a:move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59"/>
                      <a:pt x="811" y="56"/>
                      <a:pt x="815" y="52"/>
                    </a:cubicBezTo>
                    <a:close/>
                    <a:moveTo>
                      <a:pt x="818" y="38"/>
                    </a:moveTo>
                    <a:cubicBezTo>
                      <a:pt x="818" y="42"/>
                      <a:pt x="815" y="45"/>
                      <a:pt x="815" y="48"/>
                    </a:cubicBezTo>
                    <a:cubicBezTo>
                      <a:pt x="815" y="45"/>
                      <a:pt x="818" y="42"/>
                      <a:pt x="818" y="38"/>
                    </a:cubicBezTo>
                    <a:close/>
                    <a:moveTo>
                      <a:pt x="825" y="28"/>
                    </a:moveTo>
                    <a:cubicBezTo>
                      <a:pt x="825" y="31"/>
                      <a:pt x="825" y="31"/>
                      <a:pt x="821" y="35"/>
                    </a:cubicBezTo>
                    <a:cubicBezTo>
                      <a:pt x="825" y="31"/>
                      <a:pt x="825" y="31"/>
                      <a:pt x="825" y="28"/>
                    </a:cubicBezTo>
                    <a:close/>
                    <a:moveTo>
                      <a:pt x="831" y="15"/>
                    </a:move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1"/>
                      <a:pt x="831" y="18"/>
                      <a:pt x="831" y="15"/>
                    </a:cubicBezTo>
                    <a:close/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9" y="7"/>
                      <a:pt x="839" y="4"/>
                      <a:pt x="842" y="1"/>
                    </a:cubicBezTo>
                    <a:close/>
                  </a:path>
                </a:pathLst>
              </a:custGeom>
              <a:solidFill>
                <a:srgbClr val="3C1B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38"/>
              <p:cNvSpPr/>
              <p:nvPr/>
            </p:nvSpPr>
            <p:spPr>
              <a:xfrm>
                <a:off x="1349880" y="2722916"/>
                <a:ext cx="709614" cy="959093"/>
              </a:xfrm>
              <a:custGeom>
                <a:rect b="b" l="l" r="r" t="t"/>
                <a:pathLst>
                  <a:path extrusionOk="0" h="8523" w="6306">
                    <a:moveTo>
                      <a:pt x="4082" y="1"/>
                    </a:moveTo>
                    <a:lnTo>
                      <a:pt x="3836" y="437"/>
                    </a:lnTo>
                    <a:lnTo>
                      <a:pt x="6231" y="1779"/>
                    </a:lnTo>
                    <a:cubicBezTo>
                      <a:pt x="6224" y="1922"/>
                      <a:pt x="6210" y="2072"/>
                      <a:pt x="6193" y="2222"/>
                    </a:cubicBezTo>
                    <a:lnTo>
                      <a:pt x="3639" y="791"/>
                    </a:lnTo>
                    <a:lnTo>
                      <a:pt x="437" y="6496"/>
                    </a:lnTo>
                    <a:lnTo>
                      <a:pt x="2988" y="7930"/>
                    </a:lnTo>
                    <a:cubicBezTo>
                      <a:pt x="2988" y="7927"/>
                      <a:pt x="2988" y="7927"/>
                      <a:pt x="2992" y="7927"/>
                    </a:cubicBezTo>
                    <a:cubicBezTo>
                      <a:pt x="3442" y="7569"/>
                      <a:pt x="3881" y="7130"/>
                      <a:pt x="4283" y="6622"/>
                    </a:cubicBezTo>
                    <a:cubicBezTo>
                      <a:pt x="4555" y="6282"/>
                      <a:pt x="4811" y="5907"/>
                      <a:pt x="5045" y="5505"/>
                    </a:cubicBezTo>
                    <a:cubicBezTo>
                      <a:pt x="5052" y="5491"/>
                      <a:pt x="5059" y="5481"/>
                      <a:pt x="5066" y="5468"/>
                    </a:cubicBezTo>
                    <a:cubicBezTo>
                      <a:pt x="5069" y="5464"/>
                      <a:pt x="5072" y="5460"/>
                      <a:pt x="5072" y="5457"/>
                    </a:cubicBezTo>
                    <a:cubicBezTo>
                      <a:pt x="5072" y="5454"/>
                      <a:pt x="5076" y="5454"/>
                      <a:pt x="5076" y="5454"/>
                    </a:cubicBezTo>
                    <a:cubicBezTo>
                      <a:pt x="5076" y="5451"/>
                      <a:pt x="5080" y="5447"/>
                      <a:pt x="5080" y="5444"/>
                    </a:cubicBezTo>
                    <a:cubicBezTo>
                      <a:pt x="5080" y="5444"/>
                      <a:pt x="5083" y="5444"/>
                      <a:pt x="5083" y="5440"/>
                    </a:cubicBezTo>
                    <a:cubicBezTo>
                      <a:pt x="5083" y="5440"/>
                      <a:pt x="5086" y="5437"/>
                      <a:pt x="5086" y="5433"/>
                    </a:cubicBezTo>
                    <a:cubicBezTo>
                      <a:pt x="5086" y="5430"/>
                      <a:pt x="5090" y="5430"/>
                      <a:pt x="5090" y="5430"/>
                    </a:cubicBezTo>
                    <a:cubicBezTo>
                      <a:pt x="5090" y="5427"/>
                      <a:pt x="5093" y="5424"/>
                      <a:pt x="5097" y="5420"/>
                    </a:cubicBezTo>
                    <a:lnTo>
                      <a:pt x="5097" y="5416"/>
                    </a:lnTo>
                    <a:cubicBezTo>
                      <a:pt x="5097" y="5413"/>
                      <a:pt x="5100" y="5410"/>
                      <a:pt x="5100" y="5406"/>
                    </a:cubicBezTo>
                    <a:cubicBezTo>
                      <a:pt x="5103" y="5406"/>
                      <a:pt x="5103" y="5406"/>
                      <a:pt x="5103" y="5403"/>
                    </a:cubicBezTo>
                    <a:cubicBezTo>
                      <a:pt x="5107" y="5399"/>
                      <a:pt x="5107" y="5399"/>
                      <a:pt x="5107" y="5396"/>
                    </a:cubicBezTo>
                    <a:cubicBezTo>
                      <a:pt x="5110" y="5396"/>
                      <a:pt x="5110" y="5393"/>
                      <a:pt x="5110" y="5393"/>
                    </a:cubicBezTo>
                    <a:cubicBezTo>
                      <a:pt x="5110" y="5389"/>
                      <a:pt x="5113" y="5386"/>
                      <a:pt x="5113" y="5383"/>
                    </a:cubicBezTo>
                    <a:cubicBezTo>
                      <a:pt x="5117" y="5383"/>
                      <a:pt x="5117" y="5383"/>
                      <a:pt x="5117" y="5379"/>
                    </a:cubicBezTo>
                    <a:cubicBezTo>
                      <a:pt x="5121" y="5375"/>
                      <a:pt x="5121" y="5372"/>
                      <a:pt x="5124" y="5369"/>
                    </a:cubicBezTo>
                    <a:cubicBezTo>
                      <a:pt x="5124" y="5366"/>
                      <a:pt x="5127" y="5362"/>
                      <a:pt x="5130" y="5358"/>
                    </a:cubicBezTo>
                    <a:lnTo>
                      <a:pt x="5130" y="5355"/>
                    </a:lnTo>
                    <a:cubicBezTo>
                      <a:pt x="5134" y="5352"/>
                      <a:pt x="5134" y="5348"/>
                      <a:pt x="5138" y="5345"/>
                    </a:cubicBezTo>
                    <a:lnTo>
                      <a:pt x="5138" y="5342"/>
                    </a:lnTo>
                    <a:cubicBezTo>
                      <a:pt x="5141" y="5338"/>
                      <a:pt x="5141" y="5338"/>
                      <a:pt x="5141" y="5334"/>
                    </a:cubicBezTo>
                    <a:cubicBezTo>
                      <a:pt x="5144" y="5334"/>
                      <a:pt x="5144" y="5331"/>
                      <a:pt x="5144" y="5328"/>
                    </a:cubicBezTo>
                    <a:cubicBezTo>
                      <a:pt x="5148" y="5328"/>
                      <a:pt x="5148" y="5325"/>
                      <a:pt x="5148" y="5325"/>
                    </a:cubicBezTo>
                    <a:cubicBezTo>
                      <a:pt x="5948" y="3884"/>
                      <a:pt x="6306" y="2382"/>
                      <a:pt x="6234" y="1135"/>
                    </a:cubicBezTo>
                    <a:cubicBezTo>
                      <a:pt x="6146" y="1135"/>
                      <a:pt x="6064" y="1112"/>
                      <a:pt x="5985" y="1071"/>
                    </a:cubicBezTo>
                    <a:lnTo>
                      <a:pt x="4082" y="1"/>
                    </a:lnTo>
                    <a:close/>
                    <a:moveTo>
                      <a:pt x="240" y="6850"/>
                    </a:moveTo>
                    <a:lnTo>
                      <a:pt x="1" y="7276"/>
                    </a:lnTo>
                    <a:lnTo>
                      <a:pt x="1905" y="8346"/>
                    </a:lnTo>
                    <a:cubicBezTo>
                      <a:pt x="1980" y="8390"/>
                      <a:pt x="2045" y="8448"/>
                      <a:pt x="2093" y="8523"/>
                    </a:cubicBezTo>
                    <a:cubicBezTo>
                      <a:pt x="2273" y="8424"/>
                      <a:pt x="2453" y="8315"/>
                      <a:pt x="2631" y="8192"/>
                    </a:cubicBezTo>
                    <a:lnTo>
                      <a:pt x="240" y="68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38"/>
              <p:cNvSpPr/>
              <p:nvPr/>
            </p:nvSpPr>
            <p:spPr>
              <a:xfrm>
                <a:off x="1376775" y="3453908"/>
                <a:ext cx="309345" cy="190963"/>
              </a:xfrm>
              <a:custGeom>
                <a:rect b="b" l="l" r="r" t="t"/>
                <a:pathLst>
                  <a:path extrusionOk="0" h="1697" w="2749">
                    <a:moveTo>
                      <a:pt x="198" y="0"/>
                    </a:moveTo>
                    <a:lnTo>
                      <a:pt x="1" y="354"/>
                    </a:lnTo>
                    <a:lnTo>
                      <a:pt x="2392" y="1696"/>
                    </a:lnTo>
                    <a:cubicBezTo>
                      <a:pt x="2511" y="1615"/>
                      <a:pt x="2630" y="1526"/>
                      <a:pt x="2749" y="1434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p38"/>
              <p:cNvSpPr/>
              <p:nvPr/>
            </p:nvSpPr>
            <p:spPr>
              <a:xfrm>
                <a:off x="1759265" y="2772091"/>
                <a:ext cx="291790" cy="200866"/>
              </a:xfrm>
              <a:custGeom>
                <a:rect b="b" l="l" r="r" t="t"/>
                <a:pathLst>
                  <a:path extrusionOk="0" h="1785" w="2593">
                    <a:moveTo>
                      <a:pt x="198" y="0"/>
                    </a:moveTo>
                    <a:lnTo>
                      <a:pt x="1" y="354"/>
                    </a:lnTo>
                    <a:lnTo>
                      <a:pt x="2555" y="1785"/>
                    </a:lnTo>
                    <a:cubicBezTo>
                      <a:pt x="2572" y="1635"/>
                      <a:pt x="2586" y="1485"/>
                      <a:pt x="2593" y="1342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Google Shape;951;p38"/>
              <p:cNvSpPr/>
              <p:nvPr/>
            </p:nvSpPr>
            <p:spPr>
              <a:xfrm>
                <a:off x="1016116" y="3414072"/>
                <a:ext cx="583468" cy="405896"/>
              </a:xfrm>
              <a:custGeom>
                <a:rect b="b" l="l" r="r" t="t"/>
                <a:pathLst>
                  <a:path extrusionOk="0" h="3607" w="5185">
                    <a:moveTo>
                      <a:pt x="795" y="0"/>
                    </a:moveTo>
                    <a:cubicBezTo>
                      <a:pt x="547" y="0"/>
                      <a:pt x="285" y="158"/>
                      <a:pt x="134" y="426"/>
                    </a:cubicBezTo>
                    <a:cubicBezTo>
                      <a:pt x="31" y="610"/>
                      <a:pt x="0" y="810"/>
                      <a:pt x="31" y="988"/>
                    </a:cubicBezTo>
                    <a:cubicBezTo>
                      <a:pt x="65" y="1165"/>
                      <a:pt x="161" y="1318"/>
                      <a:pt x="313" y="1403"/>
                    </a:cubicBezTo>
                    <a:lnTo>
                      <a:pt x="4122" y="3539"/>
                    </a:lnTo>
                    <a:cubicBezTo>
                      <a:pt x="4204" y="3585"/>
                      <a:pt x="4295" y="3607"/>
                      <a:pt x="4387" y="3607"/>
                    </a:cubicBezTo>
                    <a:cubicBezTo>
                      <a:pt x="4636" y="3607"/>
                      <a:pt x="4899" y="3449"/>
                      <a:pt x="5048" y="3181"/>
                    </a:cubicBezTo>
                    <a:cubicBezTo>
                      <a:pt x="5154" y="2997"/>
                      <a:pt x="5185" y="2797"/>
                      <a:pt x="5150" y="2619"/>
                    </a:cubicBezTo>
                    <a:cubicBezTo>
                      <a:pt x="5120" y="2442"/>
                      <a:pt x="5021" y="2289"/>
                      <a:pt x="4871" y="2204"/>
                    </a:cubicBezTo>
                    <a:lnTo>
                      <a:pt x="1060" y="68"/>
                    </a:lnTo>
                    <a:cubicBezTo>
                      <a:pt x="978" y="22"/>
                      <a:pt x="887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p38"/>
              <p:cNvSpPr/>
              <p:nvPr/>
            </p:nvSpPr>
            <p:spPr>
              <a:xfrm>
                <a:off x="1347630" y="3540893"/>
                <a:ext cx="2363" cy="788"/>
              </a:xfrm>
              <a:custGeom>
                <a:rect b="b" l="l" r="r" t="t"/>
                <a:pathLst>
                  <a:path extrusionOk="0" h="7" w="21">
                    <a:moveTo>
                      <a:pt x="0" y="0"/>
                    </a:moveTo>
                    <a:lnTo>
                      <a:pt x="0" y="0"/>
                    </a:lnTo>
                    <a:lnTo>
                      <a:pt x="21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38"/>
              <p:cNvSpPr/>
              <p:nvPr/>
            </p:nvSpPr>
            <p:spPr>
              <a:xfrm>
                <a:off x="1349880" y="3541568"/>
                <a:ext cx="235525" cy="140437"/>
              </a:xfrm>
              <a:custGeom>
                <a:rect b="b" l="l" r="r" t="t"/>
                <a:pathLst>
                  <a:path extrusionOk="0" h="1248" w="2093">
                    <a:moveTo>
                      <a:pt x="1" y="1"/>
                    </a:moveTo>
                    <a:lnTo>
                      <a:pt x="1" y="1"/>
                    </a:lnTo>
                    <a:lnTo>
                      <a:pt x="1905" y="1071"/>
                    </a:lnTo>
                    <a:cubicBezTo>
                      <a:pt x="1980" y="1115"/>
                      <a:pt x="2045" y="1173"/>
                      <a:pt x="2093" y="1248"/>
                    </a:cubicBezTo>
                    <a:lnTo>
                      <a:pt x="2093" y="1248"/>
                    </a:lnTo>
                    <a:cubicBezTo>
                      <a:pt x="2045" y="1173"/>
                      <a:pt x="1980" y="1115"/>
                      <a:pt x="1905" y="1071"/>
                    </a:cubicBezTo>
                    <a:close/>
                  </a:path>
                </a:pathLst>
              </a:custGeom>
              <a:solidFill>
                <a:srgbClr val="BB781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" name="Google Shape;954;p38"/>
              <p:cNvSpPr/>
              <p:nvPr/>
            </p:nvSpPr>
            <p:spPr>
              <a:xfrm>
                <a:off x="1263682" y="3540893"/>
                <a:ext cx="333651" cy="279074"/>
              </a:xfrm>
              <a:custGeom>
                <a:rect b="b" l="l" r="r" t="t"/>
                <a:pathLst>
                  <a:path extrusionOk="0" h="2480" w="2965">
                    <a:moveTo>
                      <a:pt x="746" y="0"/>
                    </a:moveTo>
                    <a:lnTo>
                      <a:pt x="1" y="1332"/>
                    </a:lnTo>
                    <a:lnTo>
                      <a:pt x="1922" y="2412"/>
                    </a:lnTo>
                    <a:cubicBezTo>
                      <a:pt x="2004" y="2456"/>
                      <a:pt x="2095" y="2480"/>
                      <a:pt x="2188" y="2480"/>
                    </a:cubicBezTo>
                    <a:cubicBezTo>
                      <a:pt x="2436" y="2480"/>
                      <a:pt x="2699" y="2324"/>
                      <a:pt x="2848" y="2054"/>
                    </a:cubicBezTo>
                    <a:cubicBezTo>
                      <a:pt x="2927" y="1918"/>
                      <a:pt x="2964" y="1772"/>
                      <a:pt x="2964" y="1632"/>
                    </a:cubicBezTo>
                    <a:cubicBezTo>
                      <a:pt x="2964" y="1584"/>
                      <a:pt x="2957" y="1536"/>
                      <a:pt x="2950" y="1492"/>
                    </a:cubicBezTo>
                    <a:cubicBezTo>
                      <a:pt x="2936" y="1404"/>
                      <a:pt x="2903" y="1322"/>
                      <a:pt x="2859" y="1254"/>
                    </a:cubicBezTo>
                    <a:cubicBezTo>
                      <a:pt x="2811" y="1179"/>
                      <a:pt x="2746" y="1121"/>
                      <a:pt x="2671" y="1077"/>
                    </a:cubicBezTo>
                    <a:lnTo>
                      <a:pt x="767" y="7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Google Shape;955;p38"/>
              <p:cNvSpPr/>
              <p:nvPr/>
            </p:nvSpPr>
            <p:spPr>
              <a:xfrm>
                <a:off x="1559524" y="2445080"/>
                <a:ext cx="583581" cy="406008"/>
              </a:xfrm>
              <a:custGeom>
                <a:rect b="b" l="l" r="r" t="t"/>
                <a:pathLst>
                  <a:path extrusionOk="0" h="3608" w="5186">
                    <a:moveTo>
                      <a:pt x="795" y="0"/>
                    </a:moveTo>
                    <a:cubicBezTo>
                      <a:pt x="547" y="0"/>
                      <a:pt x="286" y="157"/>
                      <a:pt x="137" y="423"/>
                    </a:cubicBezTo>
                    <a:cubicBezTo>
                      <a:pt x="32" y="610"/>
                      <a:pt x="1" y="811"/>
                      <a:pt x="35" y="988"/>
                    </a:cubicBezTo>
                    <a:cubicBezTo>
                      <a:pt x="66" y="1165"/>
                      <a:pt x="164" y="1315"/>
                      <a:pt x="315" y="1400"/>
                    </a:cubicBezTo>
                    <a:lnTo>
                      <a:pt x="4122" y="3540"/>
                    </a:lnTo>
                    <a:cubicBezTo>
                      <a:pt x="4205" y="3586"/>
                      <a:pt x="4295" y="3608"/>
                      <a:pt x="4388" y="3608"/>
                    </a:cubicBezTo>
                    <a:cubicBezTo>
                      <a:pt x="4637" y="3608"/>
                      <a:pt x="4901" y="3450"/>
                      <a:pt x="5053" y="3182"/>
                    </a:cubicBezTo>
                    <a:cubicBezTo>
                      <a:pt x="5155" y="2998"/>
                      <a:pt x="5185" y="2797"/>
                      <a:pt x="5151" y="2620"/>
                    </a:cubicBezTo>
                    <a:cubicBezTo>
                      <a:pt x="5121" y="2443"/>
                      <a:pt x="5022" y="2289"/>
                      <a:pt x="4872" y="2204"/>
                    </a:cubicBezTo>
                    <a:lnTo>
                      <a:pt x="1064" y="69"/>
                    </a:lnTo>
                    <a:cubicBezTo>
                      <a:pt x="980" y="22"/>
                      <a:pt x="889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" name="Google Shape;956;p38"/>
              <p:cNvSpPr/>
              <p:nvPr/>
            </p:nvSpPr>
            <p:spPr>
              <a:xfrm>
                <a:off x="1807202" y="2721790"/>
                <a:ext cx="2026" cy="1238"/>
              </a:xfrm>
              <a:custGeom>
                <a:rect b="b" l="l" r="r" t="t"/>
                <a:pathLst>
                  <a:path extrusionOk="0" h="11" w="18">
                    <a:moveTo>
                      <a:pt x="0" y="1"/>
                    </a:moveTo>
                    <a:lnTo>
                      <a:pt x="0" y="1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" name="Google Shape;957;p38"/>
              <p:cNvSpPr/>
              <p:nvPr/>
            </p:nvSpPr>
            <p:spPr>
              <a:xfrm>
                <a:off x="1980048" y="3297942"/>
                <a:ext cx="138412" cy="195915"/>
              </a:xfrm>
              <a:custGeom>
                <a:rect b="b" l="l" r="r" t="t"/>
                <a:pathLst>
                  <a:path extrusionOk="0" h="1741" w="1230">
                    <a:moveTo>
                      <a:pt x="980" y="0"/>
                    </a:moveTo>
                    <a:cubicBezTo>
                      <a:pt x="908" y="0"/>
                      <a:pt x="841" y="35"/>
                      <a:pt x="805" y="99"/>
                    </a:cubicBezTo>
                    <a:lnTo>
                      <a:pt x="55" y="1438"/>
                    </a:lnTo>
                    <a:cubicBezTo>
                      <a:pt x="0" y="1532"/>
                      <a:pt x="41" y="1655"/>
                      <a:pt x="143" y="1713"/>
                    </a:cubicBezTo>
                    <a:cubicBezTo>
                      <a:pt x="177" y="1732"/>
                      <a:pt x="215" y="1741"/>
                      <a:pt x="252" y="1741"/>
                    </a:cubicBezTo>
                    <a:cubicBezTo>
                      <a:pt x="322" y="1741"/>
                      <a:pt x="389" y="1708"/>
                      <a:pt x="423" y="1645"/>
                    </a:cubicBezTo>
                    <a:lnTo>
                      <a:pt x="1176" y="303"/>
                    </a:lnTo>
                    <a:cubicBezTo>
                      <a:pt x="1230" y="207"/>
                      <a:pt x="1186" y="85"/>
                      <a:pt x="1087" y="27"/>
                    </a:cubicBezTo>
                    <a:cubicBezTo>
                      <a:pt x="1053" y="9"/>
                      <a:pt x="1016" y="0"/>
                      <a:pt x="9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" name="Google Shape;958;p38"/>
              <p:cNvSpPr/>
              <p:nvPr/>
            </p:nvSpPr>
            <p:spPr>
              <a:xfrm>
                <a:off x="1996140" y="3300980"/>
                <a:ext cx="118944" cy="192876"/>
              </a:xfrm>
              <a:custGeom>
                <a:rect b="b" l="l" r="r" t="t"/>
                <a:pathLst>
                  <a:path extrusionOk="0" h="1714" w="1057">
                    <a:moveTo>
                      <a:pt x="944" y="0"/>
                    </a:moveTo>
                    <a:lnTo>
                      <a:pt x="0" y="1686"/>
                    </a:lnTo>
                    <a:cubicBezTo>
                      <a:pt x="35" y="1703"/>
                      <a:pt x="72" y="1713"/>
                      <a:pt x="106" y="1713"/>
                    </a:cubicBezTo>
                    <a:cubicBezTo>
                      <a:pt x="178" y="1713"/>
                      <a:pt x="246" y="1680"/>
                      <a:pt x="280" y="1618"/>
                    </a:cubicBezTo>
                    <a:lnTo>
                      <a:pt x="1033" y="276"/>
                    </a:lnTo>
                    <a:cubicBezTo>
                      <a:pt x="1050" y="249"/>
                      <a:pt x="1057" y="218"/>
                      <a:pt x="1057" y="188"/>
                    </a:cubicBezTo>
                    <a:cubicBezTo>
                      <a:pt x="1057" y="116"/>
                      <a:pt x="1016" y="41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Google Shape;959;p38"/>
              <p:cNvSpPr/>
              <p:nvPr/>
            </p:nvSpPr>
            <p:spPr>
              <a:xfrm>
                <a:off x="2937116" y="3806238"/>
                <a:ext cx="204805" cy="290102"/>
              </a:xfrm>
              <a:custGeom>
                <a:rect b="b" l="l" r="r" t="t"/>
                <a:pathLst>
                  <a:path extrusionOk="0" h="2578" w="1820">
                    <a:moveTo>
                      <a:pt x="1447" y="0"/>
                    </a:moveTo>
                    <a:cubicBezTo>
                      <a:pt x="1343" y="0"/>
                      <a:pt x="1244" y="51"/>
                      <a:pt x="1193" y="145"/>
                    </a:cubicBezTo>
                    <a:lnTo>
                      <a:pt x="79" y="2128"/>
                    </a:lnTo>
                    <a:cubicBezTo>
                      <a:pt x="0" y="2268"/>
                      <a:pt x="58" y="2452"/>
                      <a:pt x="212" y="2537"/>
                    </a:cubicBezTo>
                    <a:cubicBezTo>
                      <a:pt x="261" y="2564"/>
                      <a:pt x="316" y="2577"/>
                      <a:pt x="370" y="2577"/>
                    </a:cubicBezTo>
                    <a:cubicBezTo>
                      <a:pt x="474" y="2577"/>
                      <a:pt x="575" y="2527"/>
                      <a:pt x="627" y="2434"/>
                    </a:cubicBezTo>
                    <a:lnTo>
                      <a:pt x="1737" y="452"/>
                    </a:lnTo>
                    <a:cubicBezTo>
                      <a:pt x="1819" y="309"/>
                      <a:pt x="1758" y="125"/>
                      <a:pt x="1608" y="43"/>
                    </a:cubicBezTo>
                    <a:cubicBezTo>
                      <a:pt x="1557" y="14"/>
                      <a:pt x="1501" y="0"/>
                      <a:pt x="14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" name="Google Shape;960;p38"/>
              <p:cNvSpPr/>
              <p:nvPr/>
            </p:nvSpPr>
            <p:spPr>
              <a:xfrm>
                <a:off x="2960860" y="3811077"/>
                <a:ext cx="175997" cy="285264"/>
              </a:xfrm>
              <a:custGeom>
                <a:rect b="b" l="l" r="r" t="t"/>
                <a:pathLst>
                  <a:path extrusionOk="0" h="2535" w="1564">
                    <a:moveTo>
                      <a:pt x="1397" y="0"/>
                    </a:moveTo>
                    <a:lnTo>
                      <a:pt x="1" y="2494"/>
                    </a:lnTo>
                    <a:cubicBezTo>
                      <a:pt x="48" y="2521"/>
                      <a:pt x="106" y="2534"/>
                      <a:pt x="161" y="2534"/>
                    </a:cubicBezTo>
                    <a:cubicBezTo>
                      <a:pt x="263" y="2534"/>
                      <a:pt x="366" y="2484"/>
                      <a:pt x="416" y="2391"/>
                    </a:cubicBezTo>
                    <a:lnTo>
                      <a:pt x="1526" y="409"/>
                    </a:lnTo>
                    <a:cubicBezTo>
                      <a:pt x="1551" y="365"/>
                      <a:pt x="1564" y="321"/>
                      <a:pt x="1564" y="277"/>
                    </a:cubicBezTo>
                    <a:cubicBezTo>
                      <a:pt x="1564" y="168"/>
                      <a:pt x="1503" y="58"/>
                      <a:pt x="1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" name="Google Shape;961;p38"/>
              <p:cNvSpPr/>
              <p:nvPr/>
            </p:nvSpPr>
            <p:spPr>
              <a:xfrm>
                <a:off x="898410" y="3853613"/>
                <a:ext cx="930736" cy="172283"/>
              </a:xfrm>
              <a:custGeom>
                <a:rect b="b" l="l" r="r" t="t"/>
                <a:pathLst>
                  <a:path extrusionOk="0" h="1531" w="8271">
                    <a:moveTo>
                      <a:pt x="930" y="1"/>
                    </a:moveTo>
                    <a:cubicBezTo>
                      <a:pt x="419" y="1"/>
                      <a:pt x="1" y="345"/>
                      <a:pt x="1" y="763"/>
                    </a:cubicBezTo>
                    <a:cubicBezTo>
                      <a:pt x="1" y="975"/>
                      <a:pt x="106" y="1166"/>
                      <a:pt x="273" y="1305"/>
                    </a:cubicBezTo>
                    <a:cubicBezTo>
                      <a:pt x="444" y="1445"/>
                      <a:pt x="675" y="1530"/>
                      <a:pt x="930" y="1530"/>
                    </a:cubicBezTo>
                    <a:lnTo>
                      <a:pt x="7341" y="1530"/>
                    </a:lnTo>
                    <a:cubicBezTo>
                      <a:pt x="7852" y="1530"/>
                      <a:pt x="8271" y="1186"/>
                      <a:pt x="8271" y="763"/>
                    </a:cubicBezTo>
                    <a:cubicBezTo>
                      <a:pt x="8271" y="553"/>
                      <a:pt x="8165" y="362"/>
                      <a:pt x="7998" y="222"/>
                    </a:cubicBezTo>
                    <a:cubicBezTo>
                      <a:pt x="7831" y="86"/>
                      <a:pt x="7593" y="1"/>
                      <a:pt x="73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" name="Google Shape;962;p38"/>
              <p:cNvSpPr/>
              <p:nvPr/>
            </p:nvSpPr>
            <p:spPr>
              <a:xfrm>
                <a:off x="1360346" y="3853613"/>
                <a:ext cx="468800" cy="122433"/>
              </a:xfrm>
              <a:custGeom>
                <a:rect b="b" l="l" r="r" t="t"/>
                <a:pathLst>
                  <a:path extrusionOk="0" h="1088" w="4166">
                    <a:moveTo>
                      <a:pt x="0" y="1"/>
                    </a:moveTo>
                    <a:lnTo>
                      <a:pt x="0" y="1087"/>
                    </a:lnTo>
                    <a:lnTo>
                      <a:pt x="4080" y="1087"/>
                    </a:lnTo>
                    <a:cubicBezTo>
                      <a:pt x="4135" y="988"/>
                      <a:pt x="4166" y="880"/>
                      <a:pt x="4166" y="763"/>
                    </a:cubicBezTo>
                    <a:cubicBezTo>
                      <a:pt x="4166" y="553"/>
                      <a:pt x="4060" y="362"/>
                      <a:pt x="3893" y="222"/>
                    </a:cubicBezTo>
                    <a:cubicBezTo>
                      <a:pt x="3726" y="86"/>
                      <a:pt x="3488" y="1"/>
                      <a:pt x="3236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" name="Google Shape;963;p38"/>
              <p:cNvSpPr/>
              <p:nvPr/>
            </p:nvSpPr>
            <p:spPr>
              <a:xfrm>
                <a:off x="815250" y="3975932"/>
                <a:ext cx="1097505" cy="210094"/>
              </a:xfrm>
              <a:custGeom>
                <a:rect b="b" l="l" r="r" t="t"/>
                <a:pathLst>
                  <a:path extrusionOk="0" h="1867" w="9753">
                    <a:moveTo>
                      <a:pt x="566" y="0"/>
                    </a:moveTo>
                    <a:cubicBezTo>
                      <a:pt x="253" y="0"/>
                      <a:pt x="1" y="256"/>
                      <a:pt x="1" y="566"/>
                    </a:cubicBezTo>
                    <a:lnTo>
                      <a:pt x="1" y="1866"/>
                    </a:lnTo>
                    <a:lnTo>
                      <a:pt x="9752" y="1866"/>
                    </a:lnTo>
                    <a:lnTo>
                      <a:pt x="9752" y="566"/>
                    </a:lnTo>
                    <a:cubicBezTo>
                      <a:pt x="9752" y="256"/>
                      <a:pt x="9496" y="0"/>
                      <a:pt x="9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" name="Google Shape;964;p38"/>
              <p:cNvSpPr/>
              <p:nvPr/>
            </p:nvSpPr>
            <p:spPr>
              <a:xfrm>
                <a:off x="1360346" y="3975932"/>
                <a:ext cx="552410" cy="156867"/>
              </a:xfrm>
              <a:custGeom>
                <a:rect b="b" l="l" r="r" t="t"/>
                <a:pathLst>
                  <a:path extrusionOk="0" h="1394" w="4909">
                    <a:moveTo>
                      <a:pt x="0" y="0"/>
                    </a:moveTo>
                    <a:lnTo>
                      <a:pt x="0" y="1393"/>
                    </a:lnTo>
                    <a:lnTo>
                      <a:pt x="4908" y="1393"/>
                    </a:lnTo>
                    <a:lnTo>
                      <a:pt x="4908" y="566"/>
                    </a:lnTo>
                    <a:cubicBezTo>
                      <a:pt x="4908" y="256"/>
                      <a:pt x="4652" y="0"/>
                      <a:pt x="43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38"/>
              <p:cNvSpPr/>
              <p:nvPr/>
            </p:nvSpPr>
            <p:spPr>
              <a:xfrm>
                <a:off x="815250" y="4132686"/>
                <a:ext cx="1097505" cy="53339"/>
              </a:xfrm>
              <a:custGeom>
                <a:rect b="b" l="l" r="r" t="t"/>
                <a:pathLst>
                  <a:path extrusionOk="0" h="474" w="9753">
                    <a:moveTo>
                      <a:pt x="1" y="0"/>
                    </a:moveTo>
                    <a:lnTo>
                      <a:pt x="1" y="473"/>
                    </a:lnTo>
                    <a:lnTo>
                      <a:pt x="9752" y="473"/>
                    </a:lnTo>
                    <a:lnTo>
                      <a:pt x="97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" name="Google Shape;966;p38"/>
              <p:cNvSpPr/>
              <p:nvPr/>
            </p:nvSpPr>
            <p:spPr>
              <a:xfrm>
                <a:off x="1360346" y="4132686"/>
                <a:ext cx="552410" cy="53339"/>
              </a:xfrm>
              <a:custGeom>
                <a:rect b="b" l="l" r="r" t="t"/>
                <a:pathLst>
                  <a:path extrusionOk="0" h="474" w="4909">
                    <a:moveTo>
                      <a:pt x="0" y="0"/>
                    </a:moveTo>
                    <a:lnTo>
                      <a:pt x="0" y="473"/>
                    </a:lnTo>
                    <a:lnTo>
                      <a:pt x="4908" y="473"/>
                    </a:lnTo>
                    <a:lnTo>
                      <a:pt x="49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67" name="Google Shape;967;p38"/>
            <p:cNvSpPr/>
            <p:nvPr/>
          </p:nvSpPr>
          <p:spPr>
            <a:xfrm>
              <a:off x="1986267" y="2843909"/>
              <a:ext cx="333651" cy="279074"/>
            </a:xfrm>
            <a:custGeom>
              <a:rect b="b" l="l" r="r" t="t"/>
              <a:pathLst>
                <a:path extrusionOk="0" h="2480" w="2965">
                  <a:moveTo>
                    <a:pt x="746" y="0"/>
                  </a:moveTo>
                  <a:lnTo>
                    <a:pt x="1" y="1332"/>
                  </a:lnTo>
                  <a:lnTo>
                    <a:pt x="1922" y="2412"/>
                  </a:lnTo>
                  <a:cubicBezTo>
                    <a:pt x="2004" y="2456"/>
                    <a:pt x="2095" y="2480"/>
                    <a:pt x="2188" y="2480"/>
                  </a:cubicBezTo>
                  <a:cubicBezTo>
                    <a:pt x="2436" y="2480"/>
                    <a:pt x="2699" y="2324"/>
                    <a:pt x="2848" y="2054"/>
                  </a:cubicBezTo>
                  <a:cubicBezTo>
                    <a:pt x="2927" y="1918"/>
                    <a:pt x="2964" y="1772"/>
                    <a:pt x="2964" y="1632"/>
                  </a:cubicBezTo>
                  <a:cubicBezTo>
                    <a:pt x="2964" y="1584"/>
                    <a:pt x="2957" y="1536"/>
                    <a:pt x="2950" y="1492"/>
                  </a:cubicBezTo>
                  <a:cubicBezTo>
                    <a:pt x="2936" y="1404"/>
                    <a:pt x="2903" y="1322"/>
                    <a:pt x="2859" y="1254"/>
                  </a:cubicBezTo>
                  <a:cubicBezTo>
                    <a:pt x="2811" y="1179"/>
                    <a:pt x="2746" y="1121"/>
                    <a:pt x="2671" y="1077"/>
                  </a:cubicBezTo>
                  <a:lnTo>
                    <a:pt x="767" y="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39"/>
          <p:cNvSpPr txBox="1"/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solidFill>
                  <a:srgbClr val="333644"/>
                </a:solidFill>
                <a:latin typeface="Oswald"/>
                <a:ea typeface="Oswald"/>
                <a:cs typeface="Oswald"/>
                <a:sym typeface="Oswald"/>
              </a:rPr>
              <a:t>Defendant 12 </a:t>
            </a:r>
            <a:endParaRPr b="1" sz="83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73" name="Google Shape;973;p39"/>
          <p:cNvSpPr txBox="1"/>
          <p:nvPr>
            <p:ph idx="1" type="body"/>
          </p:nvPr>
        </p:nvSpPr>
        <p:spPr>
          <a:xfrm>
            <a:off x="4457275" y="2154400"/>
            <a:ext cx="39735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Claim: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5 x 5 x 5 x 5 x 5 = 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5 to the power of 7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974" name="Google Shape;974;p39"/>
          <p:cNvSpPr/>
          <p:nvPr/>
        </p:nvSpPr>
        <p:spPr>
          <a:xfrm>
            <a:off x="341300" y="597837"/>
            <a:ext cx="3859836" cy="3859872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5" name="Google Shape;975;p39"/>
          <p:cNvGrpSpPr/>
          <p:nvPr/>
        </p:nvGrpSpPr>
        <p:grpSpPr>
          <a:xfrm>
            <a:off x="992313" y="1801099"/>
            <a:ext cx="2694334" cy="2656604"/>
            <a:chOff x="992313" y="1801099"/>
            <a:chExt cx="2694334" cy="2656604"/>
          </a:xfrm>
        </p:grpSpPr>
        <p:grpSp>
          <p:nvGrpSpPr>
            <p:cNvPr id="976" name="Google Shape;976;p39"/>
            <p:cNvGrpSpPr/>
            <p:nvPr/>
          </p:nvGrpSpPr>
          <p:grpSpPr>
            <a:xfrm>
              <a:off x="1282129" y="1801099"/>
              <a:ext cx="1855742" cy="2435663"/>
              <a:chOff x="4020000" y="4232425"/>
              <a:chExt cx="961325" cy="1146950"/>
            </a:xfrm>
          </p:grpSpPr>
          <p:sp>
            <p:nvSpPr>
              <p:cNvPr id="977" name="Google Shape;977;p39"/>
              <p:cNvSpPr/>
              <p:nvPr/>
            </p:nvSpPr>
            <p:spPr>
              <a:xfrm>
                <a:off x="4097750" y="4232425"/>
                <a:ext cx="883575" cy="1097225"/>
              </a:xfrm>
              <a:custGeom>
                <a:rect b="b" l="l" r="r" t="t"/>
                <a:pathLst>
                  <a:path extrusionOk="0" h="43889" w="35343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Google Shape;978;p39"/>
              <p:cNvSpPr/>
              <p:nvPr/>
            </p:nvSpPr>
            <p:spPr>
              <a:xfrm>
                <a:off x="4020000" y="4282150"/>
                <a:ext cx="883550" cy="1097225"/>
              </a:xfrm>
              <a:custGeom>
                <a:rect b="b" l="l" r="r" t="t"/>
                <a:pathLst>
                  <a:path extrusionOk="0" h="43889" w="35342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Google Shape;979;p39"/>
              <p:cNvSpPr/>
              <p:nvPr/>
            </p:nvSpPr>
            <p:spPr>
              <a:xfrm>
                <a:off x="4137100" y="44273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p39"/>
              <p:cNvSpPr/>
              <p:nvPr/>
            </p:nvSpPr>
            <p:spPr>
              <a:xfrm>
                <a:off x="4137100" y="45062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" name="Google Shape;981;p39"/>
              <p:cNvSpPr/>
              <p:nvPr/>
            </p:nvSpPr>
            <p:spPr>
              <a:xfrm>
                <a:off x="4137100" y="45849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" name="Google Shape;982;p39"/>
              <p:cNvSpPr/>
              <p:nvPr/>
            </p:nvSpPr>
            <p:spPr>
              <a:xfrm>
                <a:off x="4137100" y="4663725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4137100" y="47424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4137100" y="48213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4137100" y="49001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4137100" y="49788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6"/>
                    </a:lnTo>
                    <a:lnTo>
                      <a:pt x="25978" y="756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4137100" y="50577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4137100" y="5136500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2"/>
                    </a:lnTo>
                    <a:lnTo>
                      <a:pt x="25978" y="752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4137100" y="52152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90" name="Google Shape;990;p39"/>
            <p:cNvGrpSpPr/>
            <p:nvPr/>
          </p:nvGrpSpPr>
          <p:grpSpPr>
            <a:xfrm>
              <a:off x="2696654" y="2426239"/>
              <a:ext cx="989992" cy="2031325"/>
              <a:chOff x="2247425" y="1722825"/>
              <a:chExt cx="422550" cy="867050"/>
            </a:xfrm>
          </p:grpSpPr>
          <p:sp>
            <p:nvSpPr>
              <p:cNvPr id="991" name="Google Shape;991;p39"/>
              <p:cNvSpPr/>
              <p:nvPr/>
            </p:nvSpPr>
            <p:spPr>
              <a:xfrm>
                <a:off x="2267500" y="1782350"/>
                <a:ext cx="382350" cy="748000"/>
              </a:xfrm>
              <a:custGeom>
                <a:rect b="b" l="l" r="r" t="t"/>
                <a:pathLst>
                  <a:path extrusionOk="0" h="29920" w="15294">
                    <a:moveTo>
                      <a:pt x="1" y="1"/>
                    </a:moveTo>
                    <a:lnTo>
                      <a:pt x="1" y="6039"/>
                    </a:lnTo>
                    <a:cubicBezTo>
                      <a:pt x="1" y="9469"/>
                      <a:pt x="2259" y="12371"/>
                      <a:pt x="5369" y="13338"/>
                    </a:cubicBezTo>
                    <a:cubicBezTo>
                      <a:pt x="6084" y="13560"/>
                      <a:pt x="6608" y="14193"/>
                      <a:pt x="6612" y="14940"/>
                    </a:cubicBezTo>
                    <a:lnTo>
                      <a:pt x="6612" y="14981"/>
                    </a:lnTo>
                    <a:cubicBezTo>
                      <a:pt x="6608" y="15726"/>
                      <a:pt x="6084" y="16356"/>
                      <a:pt x="5369" y="16581"/>
                    </a:cubicBezTo>
                    <a:cubicBezTo>
                      <a:pt x="2259" y="17548"/>
                      <a:pt x="1" y="20450"/>
                      <a:pt x="1" y="23880"/>
                    </a:cubicBezTo>
                    <a:lnTo>
                      <a:pt x="1" y="29920"/>
                    </a:lnTo>
                    <a:lnTo>
                      <a:pt x="15294" y="29920"/>
                    </a:lnTo>
                    <a:lnTo>
                      <a:pt x="15294" y="23880"/>
                    </a:lnTo>
                    <a:cubicBezTo>
                      <a:pt x="15294" y="20450"/>
                      <a:pt x="13036" y="17548"/>
                      <a:pt x="9926" y="16581"/>
                    </a:cubicBezTo>
                    <a:cubicBezTo>
                      <a:pt x="9211" y="16356"/>
                      <a:pt x="8686" y="15726"/>
                      <a:pt x="8683" y="14981"/>
                    </a:cubicBezTo>
                    <a:lnTo>
                      <a:pt x="8683" y="14940"/>
                    </a:lnTo>
                    <a:cubicBezTo>
                      <a:pt x="8686" y="14193"/>
                      <a:pt x="9211" y="13560"/>
                      <a:pt x="9926" y="13338"/>
                    </a:cubicBezTo>
                    <a:cubicBezTo>
                      <a:pt x="13036" y="12371"/>
                      <a:pt x="15294" y="9469"/>
                      <a:pt x="15294" y="6039"/>
                    </a:cubicBezTo>
                    <a:lnTo>
                      <a:pt x="15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" name="Google Shape;992;p39"/>
              <p:cNvSpPr/>
              <p:nvPr/>
            </p:nvSpPr>
            <p:spPr>
              <a:xfrm>
                <a:off x="2287775" y="1941400"/>
                <a:ext cx="341825" cy="557950"/>
              </a:xfrm>
              <a:custGeom>
                <a:rect b="b" l="l" r="r" t="t"/>
                <a:pathLst>
                  <a:path extrusionOk="0" h="22318" w="13673">
                    <a:moveTo>
                      <a:pt x="1" y="1"/>
                    </a:moveTo>
                    <a:cubicBezTo>
                      <a:pt x="69" y="1414"/>
                      <a:pt x="559" y="2708"/>
                      <a:pt x="1353" y="3768"/>
                    </a:cubicBezTo>
                    <a:cubicBezTo>
                      <a:pt x="2204" y="4912"/>
                      <a:pt x="3406" y="5778"/>
                      <a:pt x="4799" y="6210"/>
                    </a:cubicBezTo>
                    <a:cubicBezTo>
                      <a:pt x="5307" y="6371"/>
                      <a:pt x="5750" y="6673"/>
                      <a:pt x="6074" y="7082"/>
                    </a:cubicBezTo>
                    <a:cubicBezTo>
                      <a:pt x="6397" y="7487"/>
                      <a:pt x="6602" y="8009"/>
                      <a:pt x="6605" y="8570"/>
                    </a:cubicBezTo>
                    <a:lnTo>
                      <a:pt x="6605" y="17556"/>
                    </a:lnTo>
                    <a:cubicBezTo>
                      <a:pt x="6602" y="18118"/>
                      <a:pt x="6397" y="18639"/>
                      <a:pt x="6074" y="19045"/>
                    </a:cubicBezTo>
                    <a:cubicBezTo>
                      <a:pt x="5750" y="19453"/>
                      <a:pt x="5307" y="19757"/>
                      <a:pt x="4799" y="19916"/>
                    </a:cubicBezTo>
                    <a:cubicBezTo>
                      <a:pt x="3423" y="20345"/>
                      <a:pt x="2235" y="21194"/>
                      <a:pt x="1383" y="22318"/>
                    </a:cubicBezTo>
                    <a:lnTo>
                      <a:pt x="12290" y="22318"/>
                    </a:lnTo>
                    <a:cubicBezTo>
                      <a:pt x="11438" y="21194"/>
                      <a:pt x="10249" y="20345"/>
                      <a:pt x="8873" y="19916"/>
                    </a:cubicBezTo>
                    <a:cubicBezTo>
                      <a:pt x="8366" y="19757"/>
                      <a:pt x="7923" y="19453"/>
                      <a:pt x="7596" y="19045"/>
                    </a:cubicBezTo>
                    <a:cubicBezTo>
                      <a:pt x="7272" y="18639"/>
                      <a:pt x="7072" y="18118"/>
                      <a:pt x="7068" y="17556"/>
                    </a:cubicBezTo>
                    <a:lnTo>
                      <a:pt x="7068" y="17553"/>
                    </a:lnTo>
                    <a:lnTo>
                      <a:pt x="7068" y="8570"/>
                    </a:lnTo>
                    <a:cubicBezTo>
                      <a:pt x="7072" y="8009"/>
                      <a:pt x="7272" y="7487"/>
                      <a:pt x="7596" y="7082"/>
                    </a:cubicBezTo>
                    <a:cubicBezTo>
                      <a:pt x="7923" y="6673"/>
                      <a:pt x="8366" y="6371"/>
                      <a:pt x="8873" y="6210"/>
                    </a:cubicBezTo>
                    <a:cubicBezTo>
                      <a:pt x="10266" y="5778"/>
                      <a:pt x="11469" y="4912"/>
                      <a:pt x="12320" y="3768"/>
                    </a:cubicBezTo>
                    <a:cubicBezTo>
                      <a:pt x="13114" y="2708"/>
                      <a:pt x="13604" y="1414"/>
                      <a:pt x="13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Google Shape;993;p39"/>
              <p:cNvSpPr/>
              <p:nvPr/>
            </p:nvSpPr>
            <p:spPr>
              <a:xfrm>
                <a:off x="2247425" y="1810625"/>
                <a:ext cx="422550" cy="15600"/>
              </a:xfrm>
              <a:custGeom>
                <a:rect b="b" l="l" r="r" t="t"/>
                <a:pathLst>
                  <a:path extrusionOk="0" h="624" w="16902">
                    <a:moveTo>
                      <a:pt x="0" y="0"/>
                    </a:moveTo>
                    <a:lnTo>
                      <a:pt x="535" y="623"/>
                    </a:lnTo>
                    <a:lnTo>
                      <a:pt x="16362" y="623"/>
                    </a:ln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39"/>
              <p:cNvSpPr/>
              <p:nvPr/>
            </p:nvSpPr>
            <p:spPr>
              <a:xfrm>
                <a:off x="2247425" y="1722825"/>
                <a:ext cx="422550" cy="89275"/>
              </a:xfrm>
              <a:custGeom>
                <a:rect b="b" l="l" r="r" t="t"/>
                <a:pathLst>
                  <a:path extrusionOk="0" h="3571" w="16902">
                    <a:moveTo>
                      <a:pt x="416" y="0"/>
                    </a:moveTo>
                    <a:cubicBezTo>
                      <a:pt x="187" y="0"/>
                      <a:pt x="0" y="188"/>
                      <a:pt x="0" y="416"/>
                    </a:cubicBezTo>
                    <a:lnTo>
                      <a:pt x="0" y="3570"/>
                    </a:lnTo>
                    <a:lnTo>
                      <a:pt x="16901" y="3570"/>
                    </a:lnTo>
                    <a:lnTo>
                      <a:pt x="16901" y="416"/>
                    </a:lnTo>
                    <a:cubicBezTo>
                      <a:pt x="16901" y="188"/>
                      <a:pt x="16713" y="0"/>
                      <a:pt x="16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39"/>
              <p:cNvSpPr/>
              <p:nvPr/>
            </p:nvSpPr>
            <p:spPr>
              <a:xfrm>
                <a:off x="2597725" y="1812075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487" y="0"/>
                    </a:moveTo>
                    <a:lnTo>
                      <a:pt x="0" y="565"/>
                    </a:lnTo>
                    <a:lnTo>
                      <a:pt x="1997" y="565"/>
                    </a:lnTo>
                    <a:lnTo>
                      <a:pt x="24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" name="Google Shape;996;p39"/>
              <p:cNvSpPr/>
              <p:nvPr/>
            </p:nvSpPr>
            <p:spPr>
              <a:xfrm>
                <a:off x="2611175" y="1733625"/>
                <a:ext cx="49850" cy="78475"/>
              </a:xfrm>
              <a:custGeom>
                <a:rect b="b" l="l" r="r" t="t"/>
                <a:pathLst>
                  <a:path extrusionOk="0" h="3139" w="1994">
                    <a:moveTo>
                      <a:pt x="1" y="1"/>
                    </a:moveTo>
                    <a:lnTo>
                      <a:pt x="1" y="3138"/>
                    </a:lnTo>
                    <a:lnTo>
                      <a:pt x="1993" y="3138"/>
                    </a:lnTo>
                    <a:lnTo>
                      <a:pt x="199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" name="Google Shape;997;p39"/>
              <p:cNvSpPr/>
              <p:nvPr/>
            </p:nvSpPr>
            <p:spPr>
              <a:xfrm>
                <a:off x="2559075" y="1812075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" name="Google Shape;998;p39"/>
              <p:cNvSpPr/>
              <p:nvPr/>
            </p:nvSpPr>
            <p:spPr>
              <a:xfrm>
                <a:off x="2572450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0" y="1"/>
                    </a:moveTo>
                    <a:lnTo>
                      <a:pt x="0" y="3138"/>
                    </a:lnTo>
                    <a:lnTo>
                      <a:pt x="596" y="3138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Google Shape;999;p39"/>
              <p:cNvSpPr/>
              <p:nvPr/>
            </p:nvSpPr>
            <p:spPr>
              <a:xfrm>
                <a:off x="2264875" y="1812075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39"/>
              <p:cNvSpPr/>
              <p:nvPr/>
            </p:nvSpPr>
            <p:spPr>
              <a:xfrm>
                <a:off x="2263575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1" y="1"/>
                    </a:moveTo>
                    <a:lnTo>
                      <a:pt x="1" y="3138"/>
                    </a:lnTo>
                    <a:lnTo>
                      <a:pt x="597" y="3138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39"/>
              <p:cNvSpPr/>
              <p:nvPr/>
            </p:nvSpPr>
            <p:spPr>
              <a:xfrm>
                <a:off x="2247425" y="2486400"/>
                <a:ext cx="422550" cy="15675"/>
              </a:xfrm>
              <a:custGeom>
                <a:rect b="b" l="l" r="r" t="t"/>
                <a:pathLst>
                  <a:path extrusionOk="0" h="627" w="16902">
                    <a:moveTo>
                      <a:pt x="535" y="0"/>
                    </a:moveTo>
                    <a:lnTo>
                      <a:pt x="0" y="626"/>
                    </a:lnTo>
                    <a:lnTo>
                      <a:pt x="16901" y="626"/>
                    </a:lnTo>
                    <a:lnTo>
                      <a:pt x="16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" name="Google Shape;1002;p39"/>
              <p:cNvSpPr/>
              <p:nvPr/>
            </p:nvSpPr>
            <p:spPr>
              <a:xfrm>
                <a:off x="2247425" y="2500525"/>
                <a:ext cx="422550" cy="89350"/>
              </a:xfrm>
              <a:custGeom>
                <a:rect b="b" l="l" r="r" t="t"/>
                <a:pathLst>
                  <a:path extrusionOk="0" h="3574" w="16902">
                    <a:moveTo>
                      <a:pt x="0" y="0"/>
                    </a:moveTo>
                    <a:lnTo>
                      <a:pt x="0" y="3155"/>
                    </a:lnTo>
                    <a:cubicBezTo>
                      <a:pt x="0" y="3386"/>
                      <a:pt x="187" y="3573"/>
                      <a:pt x="416" y="3573"/>
                    </a:cubicBezTo>
                    <a:lnTo>
                      <a:pt x="16482" y="3573"/>
                    </a:lnTo>
                    <a:cubicBezTo>
                      <a:pt x="16713" y="3573"/>
                      <a:pt x="16901" y="3386"/>
                      <a:pt x="16901" y="3155"/>
                    </a:cubicBez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39"/>
              <p:cNvSpPr/>
              <p:nvPr/>
            </p:nvSpPr>
            <p:spPr>
              <a:xfrm>
                <a:off x="2597725" y="2486400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0" y="0"/>
                    </a:moveTo>
                    <a:lnTo>
                      <a:pt x="487" y="565"/>
                    </a:lnTo>
                    <a:lnTo>
                      <a:pt x="2480" y="565"/>
                    </a:lnTo>
                    <a:lnTo>
                      <a:pt x="1997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39"/>
              <p:cNvSpPr/>
              <p:nvPr/>
            </p:nvSpPr>
            <p:spPr>
              <a:xfrm>
                <a:off x="2611175" y="2500525"/>
                <a:ext cx="49850" cy="78525"/>
              </a:xfrm>
              <a:custGeom>
                <a:rect b="b" l="l" r="r" t="t"/>
                <a:pathLst>
                  <a:path extrusionOk="0" h="3141" w="1994">
                    <a:moveTo>
                      <a:pt x="1" y="0"/>
                    </a:moveTo>
                    <a:lnTo>
                      <a:pt x="1" y="3141"/>
                    </a:lnTo>
                    <a:lnTo>
                      <a:pt x="1993" y="3141"/>
                    </a:lnTo>
                    <a:lnTo>
                      <a:pt x="199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39"/>
              <p:cNvSpPr/>
              <p:nvPr/>
            </p:nvSpPr>
            <p:spPr>
              <a:xfrm>
                <a:off x="2559075" y="2486400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39"/>
              <p:cNvSpPr/>
              <p:nvPr/>
            </p:nvSpPr>
            <p:spPr>
              <a:xfrm>
                <a:off x="2572450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0" y="0"/>
                    </a:moveTo>
                    <a:lnTo>
                      <a:pt x="0" y="3141"/>
                    </a:lnTo>
                    <a:lnTo>
                      <a:pt x="596" y="3141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39"/>
              <p:cNvSpPr/>
              <p:nvPr/>
            </p:nvSpPr>
            <p:spPr>
              <a:xfrm>
                <a:off x="2264875" y="2486400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accent4">
                  <a:alpha val="388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39"/>
              <p:cNvSpPr/>
              <p:nvPr/>
            </p:nvSpPr>
            <p:spPr>
              <a:xfrm>
                <a:off x="2263575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1" y="0"/>
                    </a:moveTo>
                    <a:lnTo>
                      <a:pt x="1" y="3141"/>
                    </a:lnTo>
                    <a:lnTo>
                      <a:pt x="597" y="3141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39"/>
              <p:cNvSpPr/>
              <p:nvPr/>
            </p:nvSpPr>
            <p:spPr>
              <a:xfrm>
                <a:off x="2458697" y="1722825"/>
                <a:ext cx="211275" cy="867050"/>
              </a:xfrm>
              <a:custGeom>
                <a:rect b="b" l="l" r="r" t="t"/>
                <a:pathLst>
                  <a:path extrusionOk="0" h="34682" w="8451">
                    <a:moveTo>
                      <a:pt x="0" y="0"/>
                    </a:moveTo>
                    <a:lnTo>
                      <a:pt x="0" y="34681"/>
                    </a:lnTo>
                    <a:lnTo>
                      <a:pt x="8035" y="34681"/>
                    </a:lnTo>
                    <a:cubicBezTo>
                      <a:pt x="8263" y="34681"/>
                      <a:pt x="8450" y="34494"/>
                      <a:pt x="8450" y="34263"/>
                    </a:cubicBezTo>
                    <a:lnTo>
                      <a:pt x="8450" y="31108"/>
                    </a:lnTo>
                    <a:lnTo>
                      <a:pt x="8399" y="31108"/>
                    </a:lnTo>
                    <a:lnTo>
                      <a:pt x="7916" y="30543"/>
                    </a:lnTo>
                    <a:lnTo>
                      <a:pt x="7647" y="30543"/>
                    </a:lnTo>
                    <a:lnTo>
                      <a:pt x="7647" y="26261"/>
                    </a:lnTo>
                    <a:cubicBezTo>
                      <a:pt x="7647" y="22831"/>
                      <a:pt x="5388" y="19929"/>
                      <a:pt x="2278" y="18962"/>
                    </a:cubicBezTo>
                    <a:cubicBezTo>
                      <a:pt x="1566" y="18737"/>
                      <a:pt x="1042" y="18107"/>
                      <a:pt x="1035" y="17362"/>
                    </a:cubicBezTo>
                    <a:lnTo>
                      <a:pt x="1035" y="17321"/>
                    </a:lnTo>
                    <a:cubicBezTo>
                      <a:pt x="1042" y="16574"/>
                      <a:pt x="1566" y="15941"/>
                      <a:pt x="2278" y="15719"/>
                    </a:cubicBezTo>
                    <a:cubicBezTo>
                      <a:pt x="2401" y="15682"/>
                      <a:pt x="2520" y="15641"/>
                      <a:pt x="2640" y="15597"/>
                    </a:cubicBezTo>
                    <a:cubicBezTo>
                      <a:pt x="2687" y="15580"/>
                      <a:pt x="2735" y="15563"/>
                      <a:pt x="2783" y="15546"/>
                    </a:cubicBezTo>
                    <a:cubicBezTo>
                      <a:pt x="2803" y="15535"/>
                      <a:pt x="2827" y="15526"/>
                      <a:pt x="2851" y="15515"/>
                    </a:cubicBezTo>
                    <a:cubicBezTo>
                      <a:pt x="2946" y="15477"/>
                      <a:pt x="3038" y="15441"/>
                      <a:pt x="3130" y="15400"/>
                    </a:cubicBezTo>
                    <a:cubicBezTo>
                      <a:pt x="3154" y="15389"/>
                      <a:pt x="3174" y="15379"/>
                      <a:pt x="3198" y="15365"/>
                    </a:cubicBezTo>
                    <a:cubicBezTo>
                      <a:pt x="5800" y="14166"/>
                      <a:pt x="7616" y="11547"/>
                      <a:pt x="7647" y="8502"/>
                    </a:cubicBezTo>
                    <a:lnTo>
                      <a:pt x="7647" y="8420"/>
                    </a:lnTo>
                    <a:lnTo>
                      <a:pt x="7647" y="4135"/>
                    </a:lnTo>
                    <a:lnTo>
                      <a:pt x="7916" y="4135"/>
                    </a:lnTo>
                    <a:lnTo>
                      <a:pt x="8399" y="3570"/>
                    </a:lnTo>
                    <a:lnTo>
                      <a:pt x="8450" y="3570"/>
                    </a:lnTo>
                    <a:lnTo>
                      <a:pt x="8450" y="416"/>
                    </a:lnTo>
                    <a:cubicBezTo>
                      <a:pt x="8450" y="188"/>
                      <a:pt x="8263" y="0"/>
                      <a:pt x="8035" y="0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10" name="Google Shape;1010;p39"/>
            <p:cNvGrpSpPr/>
            <p:nvPr/>
          </p:nvGrpSpPr>
          <p:grpSpPr>
            <a:xfrm>
              <a:off x="992313" y="2716755"/>
              <a:ext cx="2557807" cy="1740948"/>
              <a:chOff x="815250" y="2445080"/>
              <a:chExt cx="2557807" cy="1740948"/>
            </a:xfrm>
          </p:grpSpPr>
          <p:sp>
            <p:nvSpPr>
              <p:cNvPr id="1011" name="Google Shape;1011;p39"/>
              <p:cNvSpPr/>
              <p:nvPr/>
            </p:nvSpPr>
            <p:spPr>
              <a:xfrm>
                <a:off x="1706713" y="3142651"/>
                <a:ext cx="1666344" cy="1043266"/>
              </a:xfrm>
              <a:custGeom>
                <a:rect b="b" l="l" r="r" t="t"/>
                <a:pathLst>
                  <a:path extrusionOk="0" h="9271" w="14808">
                    <a:moveTo>
                      <a:pt x="1730" y="1"/>
                    </a:moveTo>
                    <a:cubicBezTo>
                      <a:pt x="1202" y="1"/>
                      <a:pt x="687" y="279"/>
                      <a:pt x="410" y="774"/>
                    </a:cubicBezTo>
                    <a:cubicBezTo>
                      <a:pt x="1" y="1502"/>
                      <a:pt x="263" y="2422"/>
                      <a:pt x="989" y="2831"/>
                    </a:cubicBezTo>
                    <a:cubicBezTo>
                      <a:pt x="1139" y="2916"/>
                      <a:pt x="1296" y="2970"/>
                      <a:pt x="1459" y="2997"/>
                    </a:cubicBezTo>
                    <a:cubicBezTo>
                      <a:pt x="1551" y="3015"/>
                      <a:pt x="1643" y="3024"/>
                      <a:pt x="1735" y="3024"/>
                    </a:cubicBezTo>
                    <a:cubicBezTo>
                      <a:pt x="1983" y="3024"/>
                      <a:pt x="2228" y="2961"/>
                      <a:pt x="2447" y="2841"/>
                    </a:cubicBezTo>
                    <a:lnTo>
                      <a:pt x="4869" y="4197"/>
                    </a:lnTo>
                    <a:lnTo>
                      <a:pt x="12566" y="9169"/>
                    </a:lnTo>
                    <a:cubicBezTo>
                      <a:pt x="12566" y="9169"/>
                      <a:pt x="12922" y="9271"/>
                      <a:pt x="13292" y="9271"/>
                    </a:cubicBezTo>
                    <a:cubicBezTo>
                      <a:pt x="13595" y="9271"/>
                      <a:pt x="13907" y="9203"/>
                      <a:pt x="14045" y="8958"/>
                    </a:cubicBezTo>
                    <a:lnTo>
                      <a:pt x="14501" y="8141"/>
                    </a:lnTo>
                    <a:cubicBezTo>
                      <a:pt x="14807" y="7596"/>
                      <a:pt x="13911" y="6768"/>
                      <a:pt x="13911" y="6768"/>
                    </a:cubicBezTo>
                    <a:lnTo>
                      <a:pt x="5655" y="2793"/>
                    </a:lnTo>
                    <a:lnTo>
                      <a:pt x="3237" y="1434"/>
                    </a:lnTo>
                    <a:cubicBezTo>
                      <a:pt x="3220" y="1094"/>
                      <a:pt x="3087" y="763"/>
                      <a:pt x="2855" y="508"/>
                    </a:cubicBezTo>
                    <a:cubicBezTo>
                      <a:pt x="2750" y="386"/>
                      <a:pt x="2617" y="279"/>
                      <a:pt x="2467" y="194"/>
                    </a:cubicBezTo>
                    <a:cubicBezTo>
                      <a:pt x="2234" y="63"/>
                      <a:pt x="1981" y="1"/>
                      <a:pt x="1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p39"/>
              <p:cNvSpPr/>
              <p:nvPr/>
            </p:nvSpPr>
            <p:spPr>
              <a:xfrm>
                <a:off x="1831734" y="3467974"/>
                <a:ext cx="112417" cy="15192"/>
              </a:xfrm>
              <a:custGeom>
                <a:rect b="b" l="l" r="r" t="t"/>
                <a:pathLst>
                  <a:path extrusionOk="0" h="135" w="999">
                    <a:moveTo>
                      <a:pt x="1" y="1"/>
                    </a:moveTo>
                    <a:cubicBezTo>
                      <a:pt x="77" y="36"/>
                      <a:pt x="154" y="64"/>
                      <a:pt x="234" y="84"/>
                    </a:cubicBezTo>
                    <a:lnTo>
                      <a:pt x="234" y="84"/>
                    </a:lnTo>
                    <a:cubicBezTo>
                      <a:pt x="155" y="63"/>
                      <a:pt x="77" y="35"/>
                      <a:pt x="1" y="1"/>
                    </a:cubicBezTo>
                    <a:close/>
                    <a:moveTo>
                      <a:pt x="234" y="84"/>
                    </a:moveTo>
                    <a:cubicBezTo>
                      <a:pt x="359" y="118"/>
                      <a:pt x="486" y="134"/>
                      <a:pt x="614" y="134"/>
                    </a:cubicBezTo>
                    <a:cubicBezTo>
                      <a:pt x="614" y="134"/>
                      <a:pt x="615" y="134"/>
                      <a:pt x="616" y="134"/>
                    </a:cubicBezTo>
                    <a:lnTo>
                      <a:pt x="616" y="134"/>
                    </a:lnTo>
                    <a:cubicBezTo>
                      <a:pt x="524" y="134"/>
                      <a:pt x="436" y="124"/>
                      <a:pt x="348" y="106"/>
                    </a:cubicBezTo>
                    <a:cubicBezTo>
                      <a:pt x="310" y="101"/>
                      <a:pt x="271" y="94"/>
                      <a:pt x="234" y="84"/>
                    </a:cubicBezTo>
                    <a:close/>
                    <a:moveTo>
                      <a:pt x="998" y="83"/>
                    </a:moveTo>
                    <a:cubicBezTo>
                      <a:pt x="872" y="117"/>
                      <a:pt x="744" y="134"/>
                      <a:pt x="616" y="134"/>
                    </a:cubicBezTo>
                    <a:lnTo>
                      <a:pt x="616" y="134"/>
                    </a:lnTo>
                    <a:cubicBezTo>
                      <a:pt x="616" y="134"/>
                      <a:pt x="617" y="134"/>
                      <a:pt x="617" y="134"/>
                    </a:cubicBezTo>
                    <a:cubicBezTo>
                      <a:pt x="746" y="134"/>
                      <a:pt x="872" y="117"/>
                      <a:pt x="998" y="83"/>
                    </a:cubicBezTo>
                    <a:close/>
                  </a:path>
                </a:pathLst>
              </a:custGeom>
              <a:solidFill>
                <a:srgbClr val="CFC3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39"/>
              <p:cNvSpPr/>
              <p:nvPr/>
            </p:nvSpPr>
            <p:spPr>
              <a:xfrm>
                <a:off x="1870894" y="3345767"/>
                <a:ext cx="1441959" cy="840262"/>
              </a:xfrm>
              <a:custGeom>
                <a:rect b="b" l="l" r="r" t="t"/>
                <a:pathLst>
                  <a:path extrusionOk="0" h="7467" w="12814">
                    <a:moveTo>
                      <a:pt x="790" y="1"/>
                    </a:moveTo>
                    <a:cubicBezTo>
                      <a:pt x="552" y="430"/>
                      <a:pt x="283" y="832"/>
                      <a:pt x="0" y="1192"/>
                    </a:cubicBezTo>
                    <a:cubicBezTo>
                      <a:pt x="88" y="1210"/>
                      <a:pt x="177" y="1220"/>
                      <a:pt x="269" y="1220"/>
                    </a:cubicBezTo>
                    <a:cubicBezTo>
                      <a:pt x="398" y="1220"/>
                      <a:pt x="524" y="1203"/>
                      <a:pt x="651" y="1169"/>
                    </a:cubicBezTo>
                    <a:cubicBezTo>
                      <a:pt x="763" y="1138"/>
                      <a:pt x="876" y="1098"/>
                      <a:pt x="978" y="1040"/>
                    </a:cubicBezTo>
                    <a:cubicBezTo>
                      <a:pt x="981" y="1040"/>
                      <a:pt x="984" y="1036"/>
                      <a:pt x="988" y="1036"/>
                    </a:cubicBezTo>
                    <a:lnTo>
                      <a:pt x="1008" y="1046"/>
                    </a:lnTo>
                    <a:cubicBezTo>
                      <a:pt x="1011" y="1036"/>
                      <a:pt x="1019" y="1022"/>
                      <a:pt x="1025" y="1013"/>
                    </a:cubicBezTo>
                    <a:lnTo>
                      <a:pt x="1400" y="345"/>
                    </a:lnTo>
                    <a:lnTo>
                      <a:pt x="790" y="1"/>
                    </a:lnTo>
                    <a:close/>
                    <a:moveTo>
                      <a:pt x="1767" y="549"/>
                    </a:moveTo>
                    <a:lnTo>
                      <a:pt x="1393" y="1220"/>
                    </a:lnTo>
                    <a:cubicBezTo>
                      <a:pt x="1387" y="1230"/>
                      <a:pt x="1379" y="1241"/>
                      <a:pt x="1373" y="1250"/>
                    </a:cubicBezTo>
                    <a:lnTo>
                      <a:pt x="3410" y="2392"/>
                    </a:lnTo>
                    <a:lnTo>
                      <a:pt x="9520" y="6339"/>
                    </a:lnTo>
                    <a:cubicBezTo>
                      <a:pt x="9523" y="6298"/>
                      <a:pt x="9533" y="6257"/>
                      <a:pt x="9554" y="6220"/>
                    </a:cubicBezTo>
                    <a:lnTo>
                      <a:pt x="10109" y="5229"/>
                    </a:lnTo>
                    <a:lnTo>
                      <a:pt x="1767" y="549"/>
                    </a:lnTo>
                    <a:close/>
                    <a:moveTo>
                      <a:pt x="10657" y="5536"/>
                    </a:moveTo>
                    <a:lnTo>
                      <a:pt x="10102" y="6526"/>
                    </a:lnTo>
                    <a:cubicBezTo>
                      <a:pt x="10075" y="6578"/>
                      <a:pt x="10031" y="6615"/>
                      <a:pt x="9983" y="6639"/>
                    </a:cubicBezTo>
                    <a:lnTo>
                      <a:pt x="11107" y="7364"/>
                    </a:lnTo>
                    <a:cubicBezTo>
                      <a:pt x="11107" y="7364"/>
                      <a:pt x="11325" y="7426"/>
                      <a:pt x="11601" y="7453"/>
                    </a:cubicBezTo>
                    <a:cubicBezTo>
                      <a:pt x="11676" y="7463"/>
                      <a:pt x="11754" y="7466"/>
                      <a:pt x="11833" y="7466"/>
                    </a:cubicBezTo>
                    <a:lnTo>
                      <a:pt x="11887" y="7466"/>
                    </a:lnTo>
                    <a:cubicBezTo>
                      <a:pt x="12173" y="7457"/>
                      <a:pt x="12456" y="7385"/>
                      <a:pt x="12582" y="7153"/>
                    </a:cubicBezTo>
                    <a:lnTo>
                      <a:pt x="12814" y="6745"/>
                    </a:lnTo>
                    <a:lnTo>
                      <a:pt x="10657" y="553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p39"/>
              <p:cNvSpPr/>
              <p:nvPr/>
            </p:nvSpPr>
            <p:spPr>
              <a:xfrm>
                <a:off x="1926372" y="3172921"/>
                <a:ext cx="101727" cy="172959"/>
              </a:xfrm>
              <a:custGeom>
                <a:rect b="b" l="l" r="r" t="t"/>
                <a:pathLst>
                  <a:path extrusionOk="0" h="1537" w="904">
                    <a:moveTo>
                      <a:pt x="634" y="1"/>
                    </a:moveTo>
                    <a:cubicBezTo>
                      <a:pt x="471" y="440"/>
                      <a:pt x="270" y="886"/>
                      <a:pt x="25" y="1326"/>
                    </a:cubicBezTo>
                    <a:cubicBezTo>
                      <a:pt x="25" y="1326"/>
                      <a:pt x="25" y="1329"/>
                      <a:pt x="21" y="1329"/>
                    </a:cubicBezTo>
                    <a:cubicBezTo>
                      <a:pt x="21" y="1332"/>
                      <a:pt x="21" y="1335"/>
                      <a:pt x="18" y="1335"/>
                    </a:cubicBezTo>
                    <a:cubicBezTo>
                      <a:pt x="18" y="1339"/>
                      <a:pt x="18" y="1339"/>
                      <a:pt x="15" y="1343"/>
                    </a:cubicBezTo>
                    <a:lnTo>
                      <a:pt x="15" y="1346"/>
                    </a:lnTo>
                    <a:cubicBezTo>
                      <a:pt x="11" y="1349"/>
                      <a:pt x="11" y="1353"/>
                      <a:pt x="7" y="1356"/>
                    </a:cubicBezTo>
                    <a:lnTo>
                      <a:pt x="7" y="1359"/>
                    </a:lnTo>
                    <a:cubicBezTo>
                      <a:pt x="4" y="1363"/>
                      <a:pt x="1" y="1367"/>
                      <a:pt x="1" y="1370"/>
                    </a:cubicBezTo>
                    <a:lnTo>
                      <a:pt x="297" y="1537"/>
                    </a:lnTo>
                    <a:cubicBezTo>
                      <a:pt x="539" y="1107"/>
                      <a:pt x="743" y="672"/>
                      <a:pt x="903" y="239"/>
                    </a:cubicBezTo>
                    <a:cubicBezTo>
                      <a:pt x="825" y="147"/>
                      <a:pt x="737" y="68"/>
                      <a:pt x="634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39"/>
              <p:cNvSpPr/>
              <p:nvPr/>
            </p:nvSpPr>
            <p:spPr>
              <a:xfrm>
                <a:off x="1831734" y="3326974"/>
                <a:ext cx="128059" cy="153041"/>
              </a:xfrm>
              <a:custGeom>
                <a:rect b="b" l="l" r="r" t="t"/>
                <a:pathLst>
                  <a:path extrusionOk="0" h="1360" w="1138"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5" y="15"/>
                      <a:pt x="835" y="15"/>
                      <a:pt x="831" y="15"/>
                    </a:cubicBez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5"/>
                      <a:pt x="828" y="28"/>
                      <a:pt x="825" y="28"/>
                    </a:cubicBezTo>
                    <a:cubicBezTo>
                      <a:pt x="825" y="31"/>
                      <a:pt x="825" y="31"/>
                      <a:pt x="821" y="35"/>
                    </a:cubicBezTo>
                    <a:cubicBezTo>
                      <a:pt x="821" y="38"/>
                      <a:pt x="821" y="38"/>
                      <a:pt x="818" y="38"/>
                    </a:cubicBezTo>
                    <a:cubicBezTo>
                      <a:pt x="818" y="42"/>
                      <a:pt x="815" y="45"/>
                      <a:pt x="815" y="48"/>
                    </a:cubicBezTo>
                    <a:lnTo>
                      <a:pt x="815" y="52"/>
                    </a:ln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62"/>
                      <a:pt x="804" y="62"/>
                      <a:pt x="804" y="65"/>
                    </a:cubicBez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6"/>
                      <a:pt x="798" y="76"/>
                      <a:pt x="798" y="76"/>
                    </a:cubicBez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6"/>
                      <a:pt x="790" y="86"/>
                      <a:pt x="790" y="89"/>
                    </a:cubicBezTo>
                    <a:cubicBezTo>
                      <a:pt x="790" y="92"/>
                      <a:pt x="787" y="96"/>
                      <a:pt x="784" y="100"/>
                    </a:cubicBezTo>
                    <a:cubicBezTo>
                      <a:pt x="777" y="113"/>
                      <a:pt x="770" y="123"/>
                      <a:pt x="763" y="137"/>
                    </a:cubicBezTo>
                    <a:cubicBezTo>
                      <a:pt x="529" y="539"/>
                      <a:pt x="273" y="914"/>
                      <a:pt x="1" y="1254"/>
                    </a:cubicBezTo>
                    <a:cubicBezTo>
                      <a:pt x="113" y="1305"/>
                      <a:pt x="229" y="1343"/>
                      <a:pt x="348" y="1359"/>
                    </a:cubicBezTo>
                    <a:cubicBezTo>
                      <a:pt x="631" y="999"/>
                      <a:pt x="900" y="597"/>
                      <a:pt x="1138" y="168"/>
                    </a:cubicBezTo>
                    <a:lnTo>
                      <a:pt x="842" y="1"/>
                    </a:ln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39"/>
              <p:cNvSpPr/>
              <p:nvPr/>
            </p:nvSpPr>
            <p:spPr>
              <a:xfrm>
                <a:off x="1104677" y="2550858"/>
                <a:ext cx="949866" cy="1163335"/>
              </a:xfrm>
              <a:custGeom>
                <a:rect b="b" l="l" r="r" t="t"/>
                <a:pathLst>
                  <a:path extrusionOk="0" h="10338" w="8441">
                    <a:moveTo>
                      <a:pt x="4806" y="0"/>
                    </a:moveTo>
                    <a:cubicBezTo>
                      <a:pt x="4415" y="140"/>
                      <a:pt x="4016" y="352"/>
                      <a:pt x="3628" y="621"/>
                    </a:cubicBezTo>
                    <a:cubicBezTo>
                      <a:pt x="3505" y="699"/>
                      <a:pt x="3386" y="791"/>
                      <a:pt x="3266" y="883"/>
                    </a:cubicBezTo>
                    <a:cubicBezTo>
                      <a:pt x="2477" y="1509"/>
                      <a:pt x="1730" y="2381"/>
                      <a:pt x="1138" y="3441"/>
                    </a:cubicBezTo>
                    <a:cubicBezTo>
                      <a:pt x="545" y="4500"/>
                      <a:pt x="188" y="5593"/>
                      <a:pt x="68" y="6595"/>
                    </a:cubicBezTo>
                    <a:cubicBezTo>
                      <a:pt x="48" y="6741"/>
                      <a:pt x="34" y="6887"/>
                      <a:pt x="28" y="7034"/>
                    </a:cubicBezTo>
                    <a:cubicBezTo>
                      <a:pt x="1" y="7508"/>
                      <a:pt x="31" y="7957"/>
                      <a:pt x="116" y="8363"/>
                    </a:cubicBezTo>
                    <a:lnTo>
                      <a:pt x="3634" y="10338"/>
                    </a:lnTo>
                    <a:cubicBezTo>
                      <a:pt x="4026" y="10198"/>
                      <a:pt x="4425" y="9987"/>
                      <a:pt x="4813" y="9718"/>
                    </a:cubicBezTo>
                    <a:cubicBezTo>
                      <a:pt x="4936" y="9636"/>
                      <a:pt x="5052" y="9551"/>
                      <a:pt x="5171" y="9456"/>
                    </a:cubicBezTo>
                    <a:cubicBezTo>
                      <a:pt x="5961" y="8829"/>
                      <a:pt x="6707" y="7957"/>
                      <a:pt x="7303" y="6898"/>
                    </a:cubicBezTo>
                    <a:cubicBezTo>
                      <a:pt x="7896" y="5838"/>
                      <a:pt x="8253" y="4749"/>
                      <a:pt x="8372" y="3747"/>
                    </a:cubicBezTo>
                    <a:cubicBezTo>
                      <a:pt x="8393" y="3597"/>
                      <a:pt x="8406" y="3451"/>
                      <a:pt x="8413" y="3304"/>
                    </a:cubicBezTo>
                    <a:cubicBezTo>
                      <a:pt x="8441" y="2831"/>
                      <a:pt x="8410" y="2381"/>
                      <a:pt x="8325" y="1976"/>
                    </a:cubicBezTo>
                    <a:lnTo>
                      <a:pt x="48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39"/>
              <p:cNvSpPr/>
              <p:nvPr/>
            </p:nvSpPr>
            <p:spPr>
              <a:xfrm>
                <a:off x="1107716" y="3292878"/>
                <a:ext cx="578404" cy="351994"/>
              </a:xfrm>
              <a:custGeom>
                <a:rect b="b" l="l" r="r" t="t"/>
                <a:pathLst>
                  <a:path extrusionOk="0" h="3128" w="5140">
                    <a:moveTo>
                      <a:pt x="38" y="1"/>
                    </a:moveTo>
                    <a:cubicBezTo>
                      <a:pt x="18" y="150"/>
                      <a:pt x="4" y="297"/>
                      <a:pt x="1" y="444"/>
                    </a:cubicBezTo>
                    <a:lnTo>
                      <a:pt x="4786" y="3127"/>
                    </a:lnTo>
                    <a:cubicBezTo>
                      <a:pt x="4905" y="3046"/>
                      <a:pt x="5025" y="2961"/>
                      <a:pt x="5140" y="2865"/>
                    </a:cubicBez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39"/>
              <p:cNvSpPr/>
              <p:nvPr/>
            </p:nvSpPr>
            <p:spPr>
              <a:xfrm>
                <a:off x="1472200" y="2620964"/>
                <a:ext cx="578854" cy="351994"/>
              </a:xfrm>
              <a:custGeom>
                <a:rect b="b" l="l" r="r" t="t"/>
                <a:pathLst>
                  <a:path extrusionOk="0" h="3128" w="5144">
                    <a:moveTo>
                      <a:pt x="358" y="1"/>
                    </a:moveTo>
                    <a:cubicBezTo>
                      <a:pt x="239" y="79"/>
                      <a:pt x="120" y="171"/>
                      <a:pt x="0" y="263"/>
                    </a:cubicBezTo>
                    <a:lnTo>
                      <a:pt x="5106" y="3128"/>
                    </a:lnTo>
                    <a:cubicBezTo>
                      <a:pt x="5123" y="2978"/>
                      <a:pt x="5137" y="2828"/>
                      <a:pt x="5144" y="2685"/>
                    </a:cubicBez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39"/>
              <p:cNvSpPr/>
              <p:nvPr/>
            </p:nvSpPr>
            <p:spPr>
              <a:xfrm>
                <a:off x="1686007" y="3467974"/>
                <a:ext cx="145839" cy="147302"/>
              </a:xfrm>
              <a:custGeom>
                <a:rect b="b" l="l" r="r" t="t"/>
                <a:pathLst>
                  <a:path extrusionOk="0" h="1309" w="1296">
                    <a:moveTo>
                      <a:pt x="1296" y="1"/>
                    </a:moveTo>
                    <a:cubicBezTo>
                      <a:pt x="940" y="451"/>
                      <a:pt x="555" y="847"/>
                      <a:pt x="159" y="1180"/>
                    </a:cubicBezTo>
                    <a:lnTo>
                      <a:pt x="159" y="1180"/>
                    </a:lnTo>
                    <a:cubicBezTo>
                      <a:pt x="556" y="846"/>
                      <a:pt x="940" y="452"/>
                      <a:pt x="1296" y="1"/>
                    </a:cubicBezTo>
                    <a:close/>
                    <a:moveTo>
                      <a:pt x="159" y="1180"/>
                    </a:moveTo>
                    <a:lnTo>
                      <a:pt x="159" y="1180"/>
                    </a:lnTo>
                    <a:cubicBezTo>
                      <a:pt x="114" y="1218"/>
                      <a:pt x="69" y="1255"/>
                      <a:pt x="23" y="1291"/>
                    </a:cubicBezTo>
                    <a:lnTo>
                      <a:pt x="23" y="1291"/>
                    </a:lnTo>
                    <a:cubicBezTo>
                      <a:pt x="69" y="1255"/>
                      <a:pt x="114" y="1218"/>
                      <a:pt x="159" y="1180"/>
                    </a:cubicBezTo>
                    <a:close/>
                    <a:moveTo>
                      <a:pt x="23" y="1291"/>
                    </a:moveTo>
                    <a:cubicBezTo>
                      <a:pt x="17" y="1296"/>
                      <a:pt x="11" y="1301"/>
                      <a:pt x="5" y="1306"/>
                    </a:cubicBezTo>
                    <a:cubicBezTo>
                      <a:pt x="1" y="1306"/>
                      <a:pt x="1" y="1306"/>
                      <a:pt x="1" y="1309"/>
                    </a:cubicBezTo>
                    <a:cubicBezTo>
                      <a:pt x="8" y="1303"/>
                      <a:pt x="16" y="1297"/>
                      <a:pt x="23" y="1291"/>
                    </a:cubicBezTo>
                    <a:close/>
                  </a:path>
                </a:pathLst>
              </a:custGeom>
              <a:solidFill>
                <a:srgbClr val="F4D2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0" name="Google Shape;1020;p39"/>
              <p:cNvSpPr/>
              <p:nvPr/>
            </p:nvSpPr>
            <p:spPr>
              <a:xfrm>
                <a:off x="1831734" y="3467974"/>
                <a:ext cx="113" cy="113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7A1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39"/>
              <p:cNvSpPr/>
              <p:nvPr/>
            </p:nvSpPr>
            <p:spPr>
              <a:xfrm>
                <a:off x="1926372" y="3322023"/>
                <a:ext cx="2813" cy="5064"/>
              </a:xfrm>
              <a:custGeom>
                <a:rect b="b" l="l" r="r" t="t"/>
                <a:pathLst>
                  <a:path extrusionOk="0" h="45" w="25">
                    <a:moveTo>
                      <a:pt x="1" y="45"/>
                    </a:moveTo>
                    <a:lnTo>
                      <a:pt x="1" y="45"/>
                    </a:lnTo>
                    <a:lnTo>
                      <a:pt x="1" y="45"/>
                    </a:lnTo>
                    <a:lnTo>
                      <a:pt x="1" y="45"/>
                    </a:lnTo>
                    <a:close/>
                    <a:moveTo>
                      <a:pt x="7" y="34"/>
                    </a:moveTo>
                    <a:cubicBezTo>
                      <a:pt x="4" y="38"/>
                      <a:pt x="1" y="42"/>
                      <a:pt x="1" y="45"/>
                    </a:cubicBezTo>
                    <a:cubicBezTo>
                      <a:pt x="1" y="42"/>
                      <a:pt x="4" y="38"/>
                      <a:pt x="7" y="34"/>
                    </a:cubicBezTo>
                    <a:close/>
                    <a:moveTo>
                      <a:pt x="15" y="21"/>
                    </a:moveTo>
                    <a:cubicBezTo>
                      <a:pt x="11" y="24"/>
                      <a:pt x="11" y="28"/>
                      <a:pt x="7" y="31"/>
                    </a:cubicBezTo>
                    <a:cubicBezTo>
                      <a:pt x="11" y="28"/>
                      <a:pt x="11" y="24"/>
                      <a:pt x="15" y="21"/>
                    </a:cubicBezTo>
                    <a:close/>
                    <a:moveTo>
                      <a:pt x="18" y="10"/>
                    </a:moveTo>
                    <a:cubicBezTo>
                      <a:pt x="18" y="14"/>
                      <a:pt x="18" y="14"/>
                      <a:pt x="15" y="18"/>
                    </a:cubicBezTo>
                    <a:cubicBezTo>
                      <a:pt x="18" y="14"/>
                      <a:pt x="18" y="14"/>
                      <a:pt x="18" y="10"/>
                    </a:cubicBezTo>
                    <a:close/>
                    <a:moveTo>
                      <a:pt x="25" y="1"/>
                    </a:moveTo>
                    <a:cubicBezTo>
                      <a:pt x="25" y="1"/>
                      <a:pt x="25" y="4"/>
                      <a:pt x="21" y="4"/>
                    </a:cubicBezTo>
                    <a:cubicBezTo>
                      <a:pt x="25" y="4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4A23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2" name="Google Shape;1022;p39"/>
              <p:cNvSpPr/>
              <p:nvPr/>
            </p:nvSpPr>
            <p:spPr>
              <a:xfrm>
                <a:off x="1831734" y="3326974"/>
                <a:ext cx="94750" cy="141113"/>
              </a:xfrm>
              <a:custGeom>
                <a:rect b="b" l="l" r="r" t="t"/>
                <a:pathLst>
                  <a:path extrusionOk="0" h="1254" w="842">
                    <a:moveTo>
                      <a:pt x="763" y="137"/>
                    </a:moveTo>
                    <a:cubicBezTo>
                      <a:pt x="529" y="539"/>
                      <a:pt x="273" y="914"/>
                      <a:pt x="1" y="1254"/>
                    </a:cubicBezTo>
                    <a:lnTo>
                      <a:pt x="1" y="1254"/>
                    </a:lnTo>
                    <a:cubicBezTo>
                      <a:pt x="273" y="914"/>
                      <a:pt x="529" y="539"/>
                      <a:pt x="763" y="137"/>
                    </a:cubicBezTo>
                    <a:close/>
                    <a:moveTo>
                      <a:pt x="784" y="100"/>
                    </a:moveTo>
                    <a:cubicBezTo>
                      <a:pt x="777" y="113"/>
                      <a:pt x="770" y="123"/>
                      <a:pt x="763" y="137"/>
                    </a:cubicBezTo>
                    <a:cubicBezTo>
                      <a:pt x="770" y="123"/>
                      <a:pt x="777" y="113"/>
                      <a:pt x="784" y="100"/>
                    </a:cubicBezTo>
                    <a:close/>
                    <a:moveTo>
                      <a:pt x="790" y="89"/>
                    </a:moveTo>
                    <a:cubicBezTo>
                      <a:pt x="790" y="92"/>
                      <a:pt x="787" y="96"/>
                      <a:pt x="784" y="100"/>
                    </a:cubicBezTo>
                    <a:cubicBezTo>
                      <a:pt x="787" y="96"/>
                      <a:pt x="790" y="92"/>
                      <a:pt x="790" y="89"/>
                    </a:cubicBezTo>
                    <a:close/>
                    <a:moveTo>
                      <a:pt x="798" y="76"/>
                    </a:move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3"/>
                      <a:pt x="798" y="79"/>
                      <a:pt x="798" y="76"/>
                    </a:cubicBezTo>
                    <a:close/>
                    <a:moveTo>
                      <a:pt x="804" y="65"/>
                    </a:move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2"/>
                      <a:pt x="804" y="69"/>
                      <a:pt x="804" y="65"/>
                    </a:cubicBezTo>
                    <a:close/>
                    <a:moveTo>
                      <a:pt x="815" y="52"/>
                    </a:move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59"/>
                      <a:pt x="811" y="56"/>
                      <a:pt x="815" y="52"/>
                    </a:cubicBezTo>
                    <a:close/>
                    <a:moveTo>
                      <a:pt x="818" y="38"/>
                    </a:moveTo>
                    <a:cubicBezTo>
                      <a:pt x="818" y="42"/>
                      <a:pt x="815" y="45"/>
                      <a:pt x="815" y="48"/>
                    </a:cubicBezTo>
                    <a:cubicBezTo>
                      <a:pt x="815" y="45"/>
                      <a:pt x="818" y="42"/>
                      <a:pt x="818" y="38"/>
                    </a:cubicBezTo>
                    <a:close/>
                    <a:moveTo>
                      <a:pt x="825" y="28"/>
                    </a:moveTo>
                    <a:cubicBezTo>
                      <a:pt x="825" y="31"/>
                      <a:pt x="825" y="31"/>
                      <a:pt x="821" y="35"/>
                    </a:cubicBezTo>
                    <a:cubicBezTo>
                      <a:pt x="825" y="31"/>
                      <a:pt x="825" y="31"/>
                      <a:pt x="825" y="28"/>
                    </a:cubicBezTo>
                    <a:close/>
                    <a:moveTo>
                      <a:pt x="831" y="15"/>
                    </a:move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1"/>
                      <a:pt x="831" y="18"/>
                      <a:pt x="831" y="15"/>
                    </a:cubicBezTo>
                    <a:close/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9" y="7"/>
                      <a:pt x="839" y="4"/>
                      <a:pt x="842" y="1"/>
                    </a:cubicBezTo>
                    <a:close/>
                  </a:path>
                </a:pathLst>
              </a:custGeom>
              <a:solidFill>
                <a:srgbClr val="3C1B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p39"/>
              <p:cNvSpPr/>
              <p:nvPr/>
            </p:nvSpPr>
            <p:spPr>
              <a:xfrm>
                <a:off x="1349880" y="2722916"/>
                <a:ext cx="709614" cy="959093"/>
              </a:xfrm>
              <a:custGeom>
                <a:rect b="b" l="l" r="r" t="t"/>
                <a:pathLst>
                  <a:path extrusionOk="0" h="8523" w="6306">
                    <a:moveTo>
                      <a:pt x="4082" y="1"/>
                    </a:moveTo>
                    <a:lnTo>
                      <a:pt x="3836" y="437"/>
                    </a:lnTo>
                    <a:lnTo>
                      <a:pt x="6231" y="1779"/>
                    </a:lnTo>
                    <a:cubicBezTo>
                      <a:pt x="6224" y="1922"/>
                      <a:pt x="6210" y="2072"/>
                      <a:pt x="6193" y="2222"/>
                    </a:cubicBezTo>
                    <a:lnTo>
                      <a:pt x="3639" y="791"/>
                    </a:lnTo>
                    <a:lnTo>
                      <a:pt x="437" y="6496"/>
                    </a:lnTo>
                    <a:lnTo>
                      <a:pt x="2988" y="7930"/>
                    </a:lnTo>
                    <a:cubicBezTo>
                      <a:pt x="2988" y="7927"/>
                      <a:pt x="2988" y="7927"/>
                      <a:pt x="2992" y="7927"/>
                    </a:cubicBezTo>
                    <a:cubicBezTo>
                      <a:pt x="3442" y="7569"/>
                      <a:pt x="3881" y="7130"/>
                      <a:pt x="4283" y="6622"/>
                    </a:cubicBezTo>
                    <a:cubicBezTo>
                      <a:pt x="4555" y="6282"/>
                      <a:pt x="4811" y="5907"/>
                      <a:pt x="5045" y="5505"/>
                    </a:cubicBezTo>
                    <a:cubicBezTo>
                      <a:pt x="5052" y="5491"/>
                      <a:pt x="5059" y="5481"/>
                      <a:pt x="5066" y="5468"/>
                    </a:cubicBezTo>
                    <a:cubicBezTo>
                      <a:pt x="5069" y="5464"/>
                      <a:pt x="5072" y="5460"/>
                      <a:pt x="5072" y="5457"/>
                    </a:cubicBezTo>
                    <a:cubicBezTo>
                      <a:pt x="5072" y="5454"/>
                      <a:pt x="5076" y="5454"/>
                      <a:pt x="5076" y="5454"/>
                    </a:cubicBezTo>
                    <a:cubicBezTo>
                      <a:pt x="5076" y="5451"/>
                      <a:pt x="5080" y="5447"/>
                      <a:pt x="5080" y="5444"/>
                    </a:cubicBezTo>
                    <a:cubicBezTo>
                      <a:pt x="5080" y="5444"/>
                      <a:pt x="5083" y="5444"/>
                      <a:pt x="5083" y="5440"/>
                    </a:cubicBezTo>
                    <a:cubicBezTo>
                      <a:pt x="5083" y="5440"/>
                      <a:pt x="5086" y="5437"/>
                      <a:pt x="5086" y="5433"/>
                    </a:cubicBezTo>
                    <a:cubicBezTo>
                      <a:pt x="5086" y="5430"/>
                      <a:pt x="5090" y="5430"/>
                      <a:pt x="5090" y="5430"/>
                    </a:cubicBezTo>
                    <a:cubicBezTo>
                      <a:pt x="5090" y="5427"/>
                      <a:pt x="5093" y="5424"/>
                      <a:pt x="5097" y="5420"/>
                    </a:cubicBezTo>
                    <a:lnTo>
                      <a:pt x="5097" y="5416"/>
                    </a:lnTo>
                    <a:cubicBezTo>
                      <a:pt x="5097" y="5413"/>
                      <a:pt x="5100" y="5410"/>
                      <a:pt x="5100" y="5406"/>
                    </a:cubicBezTo>
                    <a:cubicBezTo>
                      <a:pt x="5103" y="5406"/>
                      <a:pt x="5103" y="5406"/>
                      <a:pt x="5103" y="5403"/>
                    </a:cubicBezTo>
                    <a:cubicBezTo>
                      <a:pt x="5107" y="5399"/>
                      <a:pt x="5107" y="5399"/>
                      <a:pt x="5107" y="5396"/>
                    </a:cubicBezTo>
                    <a:cubicBezTo>
                      <a:pt x="5110" y="5396"/>
                      <a:pt x="5110" y="5393"/>
                      <a:pt x="5110" y="5393"/>
                    </a:cubicBezTo>
                    <a:cubicBezTo>
                      <a:pt x="5110" y="5389"/>
                      <a:pt x="5113" y="5386"/>
                      <a:pt x="5113" y="5383"/>
                    </a:cubicBezTo>
                    <a:cubicBezTo>
                      <a:pt x="5117" y="5383"/>
                      <a:pt x="5117" y="5383"/>
                      <a:pt x="5117" y="5379"/>
                    </a:cubicBezTo>
                    <a:cubicBezTo>
                      <a:pt x="5121" y="5375"/>
                      <a:pt x="5121" y="5372"/>
                      <a:pt x="5124" y="5369"/>
                    </a:cubicBezTo>
                    <a:cubicBezTo>
                      <a:pt x="5124" y="5366"/>
                      <a:pt x="5127" y="5362"/>
                      <a:pt x="5130" y="5358"/>
                    </a:cubicBezTo>
                    <a:lnTo>
                      <a:pt x="5130" y="5355"/>
                    </a:lnTo>
                    <a:cubicBezTo>
                      <a:pt x="5134" y="5352"/>
                      <a:pt x="5134" y="5348"/>
                      <a:pt x="5138" y="5345"/>
                    </a:cubicBezTo>
                    <a:lnTo>
                      <a:pt x="5138" y="5342"/>
                    </a:lnTo>
                    <a:cubicBezTo>
                      <a:pt x="5141" y="5338"/>
                      <a:pt x="5141" y="5338"/>
                      <a:pt x="5141" y="5334"/>
                    </a:cubicBezTo>
                    <a:cubicBezTo>
                      <a:pt x="5144" y="5334"/>
                      <a:pt x="5144" y="5331"/>
                      <a:pt x="5144" y="5328"/>
                    </a:cubicBezTo>
                    <a:cubicBezTo>
                      <a:pt x="5148" y="5328"/>
                      <a:pt x="5148" y="5325"/>
                      <a:pt x="5148" y="5325"/>
                    </a:cubicBezTo>
                    <a:cubicBezTo>
                      <a:pt x="5948" y="3884"/>
                      <a:pt x="6306" y="2382"/>
                      <a:pt x="6234" y="1135"/>
                    </a:cubicBezTo>
                    <a:cubicBezTo>
                      <a:pt x="6146" y="1135"/>
                      <a:pt x="6064" y="1112"/>
                      <a:pt x="5985" y="1071"/>
                    </a:cubicBezTo>
                    <a:lnTo>
                      <a:pt x="4082" y="1"/>
                    </a:lnTo>
                    <a:close/>
                    <a:moveTo>
                      <a:pt x="240" y="6850"/>
                    </a:moveTo>
                    <a:lnTo>
                      <a:pt x="1" y="7276"/>
                    </a:lnTo>
                    <a:lnTo>
                      <a:pt x="1905" y="8346"/>
                    </a:lnTo>
                    <a:cubicBezTo>
                      <a:pt x="1980" y="8390"/>
                      <a:pt x="2045" y="8448"/>
                      <a:pt x="2093" y="8523"/>
                    </a:cubicBezTo>
                    <a:cubicBezTo>
                      <a:pt x="2273" y="8424"/>
                      <a:pt x="2453" y="8315"/>
                      <a:pt x="2631" y="8192"/>
                    </a:cubicBezTo>
                    <a:lnTo>
                      <a:pt x="240" y="68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39"/>
              <p:cNvSpPr/>
              <p:nvPr/>
            </p:nvSpPr>
            <p:spPr>
              <a:xfrm>
                <a:off x="1376775" y="3453908"/>
                <a:ext cx="309345" cy="190963"/>
              </a:xfrm>
              <a:custGeom>
                <a:rect b="b" l="l" r="r" t="t"/>
                <a:pathLst>
                  <a:path extrusionOk="0" h="1697" w="2749">
                    <a:moveTo>
                      <a:pt x="198" y="0"/>
                    </a:moveTo>
                    <a:lnTo>
                      <a:pt x="1" y="354"/>
                    </a:lnTo>
                    <a:lnTo>
                      <a:pt x="2392" y="1696"/>
                    </a:lnTo>
                    <a:cubicBezTo>
                      <a:pt x="2511" y="1615"/>
                      <a:pt x="2630" y="1526"/>
                      <a:pt x="2749" y="1434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Google Shape;1025;p39"/>
              <p:cNvSpPr/>
              <p:nvPr/>
            </p:nvSpPr>
            <p:spPr>
              <a:xfrm>
                <a:off x="1759265" y="2772091"/>
                <a:ext cx="291790" cy="200866"/>
              </a:xfrm>
              <a:custGeom>
                <a:rect b="b" l="l" r="r" t="t"/>
                <a:pathLst>
                  <a:path extrusionOk="0" h="1785" w="2593">
                    <a:moveTo>
                      <a:pt x="198" y="0"/>
                    </a:moveTo>
                    <a:lnTo>
                      <a:pt x="1" y="354"/>
                    </a:lnTo>
                    <a:lnTo>
                      <a:pt x="2555" y="1785"/>
                    </a:lnTo>
                    <a:cubicBezTo>
                      <a:pt x="2572" y="1635"/>
                      <a:pt x="2586" y="1485"/>
                      <a:pt x="2593" y="1342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6" name="Google Shape;1026;p39"/>
              <p:cNvSpPr/>
              <p:nvPr/>
            </p:nvSpPr>
            <p:spPr>
              <a:xfrm>
                <a:off x="1016116" y="3414072"/>
                <a:ext cx="583468" cy="405896"/>
              </a:xfrm>
              <a:custGeom>
                <a:rect b="b" l="l" r="r" t="t"/>
                <a:pathLst>
                  <a:path extrusionOk="0" h="3607" w="5185">
                    <a:moveTo>
                      <a:pt x="795" y="0"/>
                    </a:moveTo>
                    <a:cubicBezTo>
                      <a:pt x="547" y="0"/>
                      <a:pt x="285" y="158"/>
                      <a:pt x="134" y="426"/>
                    </a:cubicBezTo>
                    <a:cubicBezTo>
                      <a:pt x="31" y="610"/>
                      <a:pt x="0" y="810"/>
                      <a:pt x="31" y="988"/>
                    </a:cubicBezTo>
                    <a:cubicBezTo>
                      <a:pt x="65" y="1165"/>
                      <a:pt x="161" y="1318"/>
                      <a:pt x="313" y="1403"/>
                    </a:cubicBezTo>
                    <a:lnTo>
                      <a:pt x="4122" y="3539"/>
                    </a:lnTo>
                    <a:cubicBezTo>
                      <a:pt x="4204" y="3585"/>
                      <a:pt x="4295" y="3607"/>
                      <a:pt x="4387" y="3607"/>
                    </a:cubicBezTo>
                    <a:cubicBezTo>
                      <a:pt x="4636" y="3607"/>
                      <a:pt x="4899" y="3449"/>
                      <a:pt x="5048" y="3181"/>
                    </a:cubicBezTo>
                    <a:cubicBezTo>
                      <a:pt x="5154" y="2997"/>
                      <a:pt x="5185" y="2797"/>
                      <a:pt x="5150" y="2619"/>
                    </a:cubicBezTo>
                    <a:cubicBezTo>
                      <a:pt x="5120" y="2442"/>
                      <a:pt x="5021" y="2289"/>
                      <a:pt x="4871" y="2204"/>
                    </a:cubicBezTo>
                    <a:lnTo>
                      <a:pt x="1060" y="68"/>
                    </a:lnTo>
                    <a:cubicBezTo>
                      <a:pt x="978" y="22"/>
                      <a:pt x="887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p39"/>
              <p:cNvSpPr/>
              <p:nvPr/>
            </p:nvSpPr>
            <p:spPr>
              <a:xfrm>
                <a:off x="1347630" y="3540893"/>
                <a:ext cx="2363" cy="788"/>
              </a:xfrm>
              <a:custGeom>
                <a:rect b="b" l="l" r="r" t="t"/>
                <a:pathLst>
                  <a:path extrusionOk="0" h="7" w="21">
                    <a:moveTo>
                      <a:pt x="0" y="0"/>
                    </a:moveTo>
                    <a:lnTo>
                      <a:pt x="0" y="0"/>
                    </a:lnTo>
                    <a:lnTo>
                      <a:pt x="21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39"/>
              <p:cNvSpPr/>
              <p:nvPr/>
            </p:nvSpPr>
            <p:spPr>
              <a:xfrm>
                <a:off x="1349880" y="3541568"/>
                <a:ext cx="235525" cy="140437"/>
              </a:xfrm>
              <a:custGeom>
                <a:rect b="b" l="l" r="r" t="t"/>
                <a:pathLst>
                  <a:path extrusionOk="0" h="1248" w="2093">
                    <a:moveTo>
                      <a:pt x="1" y="1"/>
                    </a:moveTo>
                    <a:lnTo>
                      <a:pt x="1" y="1"/>
                    </a:lnTo>
                    <a:lnTo>
                      <a:pt x="1905" y="1071"/>
                    </a:lnTo>
                    <a:cubicBezTo>
                      <a:pt x="1980" y="1115"/>
                      <a:pt x="2045" y="1173"/>
                      <a:pt x="2093" y="1248"/>
                    </a:cubicBezTo>
                    <a:lnTo>
                      <a:pt x="2093" y="1248"/>
                    </a:lnTo>
                    <a:cubicBezTo>
                      <a:pt x="2045" y="1173"/>
                      <a:pt x="1980" y="1115"/>
                      <a:pt x="1905" y="1071"/>
                    </a:cubicBezTo>
                    <a:close/>
                  </a:path>
                </a:pathLst>
              </a:custGeom>
              <a:solidFill>
                <a:srgbClr val="BB781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39"/>
              <p:cNvSpPr/>
              <p:nvPr/>
            </p:nvSpPr>
            <p:spPr>
              <a:xfrm>
                <a:off x="1263682" y="3540893"/>
                <a:ext cx="333651" cy="279074"/>
              </a:xfrm>
              <a:custGeom>
                <a:rect b="b" l="l" r="r" t="t"/>
                <a:pathLst>
                  <a:path extrusionOk="0" h="2480" w="2965">
                    <a:moveTo>
                      <a:pt x="746" y="0"/>
                    </a:moveTo>
                    <a:lnTo>
                      <a:pt x="1" y="1332"/>
                    </a:lnTo>
                    <a:lnTo>
                      <a:pt x="1922" y="2412"/>
                    </a:lnTo>
                    <a:cubicBezTo>
                      <a:pt x="2004" y="2456"/>
                      <a:pt x="2095" y="2480"/>
                      <a:pt x="2188" y="2480"/>
                    </a:cubicBezTo>
                    <a:cubicBezTo>
                      <a:pt x="2436" y="2480"/>
                      <a:pt x="2699" y="2324"/>
                      <a:pt x="2848" y="2054"/>
                    </a:cubicBezTo>
                    <a:cubicBezTo>
                      <a:pt x="2927" y="1918"/>
                      <a:pt x="2964" y="1772"/>
                      <a:pt x="2964" y="1632"/>
                    </a:cubicBezTo>
                    <a:cubicBezTo>
                      <a:pt x="2964" y="1584"/>
                      <a:pt x="2957" y="1536"/>
                      <a:pt x="2950" y="1492"/>
                    </a:cubicBezTo>
                    <a:cubicBezTo>
                      <a:pt x="2936" y="1404"/>
                      <a:pt x="2903" y="1322"/>
                      <a:pt x="2859" y="1254"/>
                    </a:cubicBezTo>
                    <a:cubicBezTo>
                      <a:pt x="2811" y="1179"/>
                      <a:pt x="2746" y="1121"/>
                      <a:pt x="2671" y="1077"/>
                    </a:cubicBezTo>
                    <a:lnTo>
                      <a:pt x="767" y="7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39"/>
              <p:cNvSpPr/>
              <p:nvPr/>
            </p:nvSpPr>
            <p:spPr>
              <a:xfrm>
                <a:off x="1559524" y="2445080"/>
                <a:ext cx="583581" cy="406008"/>
              </a:xfrm>
              <a:custGeom>
                <a:rect b="b" l="l" r="r" t="t"/>
                <a:pathLst>
                  <a:path extrusionOk="0" h="3608" w="5186">
                    <a:moveTo>
                      <a:pt x="795" y="0"/>
                    </a:moveTo>
                    <a:cubicBezTo>
                      <a:pt x="547" y="0"/>
                      <a:pt x="286" y="157"/>
                      <a:pt x="137" y="423"/>
                    </a:cubicBezTo>
                    <a:cubicBezTo>
                      <a:pt x="32" y="610"/>
                      <a:pt x="1" y="811"/>
                      <a:pt x="35" y="988"/>
                    </a:cubicBezTo>
                    <a:cubicBezTo>
                      <a:pt x="66" y="1165"/>
                      <a:pt x="164" y="1315"/>
                      <a:pt x="315" y="1400"/>
                    </a:cubicBezTo>
                    <a:lnTo>
                      <a:pt x="4122" y="3540"/>
                    </a:lnTo>
                    <a:cubicBezTo>
                      <a:pt x="4205" y="3586"/>
                      <a:pt x="4295" y="3608"/>
                      <a:pt x="4388" y="3608"/>
                    </a:cubicBezTo>
                    <a:cubicBezTo>
                      <a:pt x="4637" y="3608"/>
                      <a:pt x="4901" y="3450"/>
                      <a:pt x="5053" y="3182"/>
                    </a:cubicBezTo>
                    <a:cubicBezTo>
                      <a:pt x="5155" y="2998"/>
                      <a:pt x="5185" y="2797"/>
                      <a:pt x="5151" y="2620"/>
                    </a:cubicBezTo>
                    <a:cubicBezTo>
                      <a:pt x="5121" y="2443"/>
                      <a:pt x="5022" y="2289"/>
                      <a:pt x="4872" y="2204"/>
                    </a:cubicBezTo>
                    <a:lnTo>
                      <a:pt x="1064" y="69"/>
                    </a:lnTo>
                    <a:cubicBezTo>
                      <a:pt x="980" y="22"/>
                      <a:pt x="889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39"/>
              <p:cNvSpPr/>
              <p:nvPr/>
            </p:nvSpPr>
            <p:spPr>
              <a:xfrm>
                <a:off x="1807202" y="2721790"/>
                <a:ext cx="2026" cy="1238"/>
              </a:xfrm>
              <a:custGeom>
                <a:rect b="b" l="l" r="r" t="t"/>
                <a:pathLst>
                  <a:path extrusionOk="0" h="11" w="18">
                    <a:moveTo>
                      <a:pt x="0" y="1"/>
                    </a:moveTo>
                    <a:lnTo>
                      <a:pt x="0" y="1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39"/>
              <p:cNvSpPr/>
              <p:nvPr/>
            </p:nvSpPr>
            <p:spPr>
              <a:xfrm>
                <a:off x="1980048" y="3297942"/>
                <a:ext cx="138412" cy="195915"/>
              </a:xfrm>
              <a:custGeom>
                <a:rect b="b" l="l" r="r" t="t"/>
                <a:pathLst>
                  <a:path extrusionOk="0" h="1741" w="1230">
                    <a:moveTo>
                      <a:pt x="980" y="0"/>
                    </a:moveTo>
                    <a:cubicBezTo>
                      <a:pt x="908" y="0"/>
                      <a:pt x="841" y="35"/>
                      <a:pt x="805" y="99"/>
                    </a:cubicBezTo>
                    <a:lnTo>
                      <a:pt x="55" y="1438"/>
                    </a:lnTo>
                    <a:cubicBezTo>
                      <a:pt x="0" y="1532"/>
                      <a:pt x="41" y="1655"/>
                      <a:pt x="143" y="1713"/>
                    </a:cubicBezTo>
                    <a:cubicBezTo>
                      <a:pt x="177" y="1732"/>
                      <a:pt x="215" y="1741"/>
                      <a:pt x="252" y="1741"/>
                    </a:cubicBezTo>
                    <a:cubicBezTo>
                      <a:pt x="322" y="1741"/>
                      <a:pt x="389" y="1708"/>
                      <a:pt x="423" y="1645"/>
                    </a:cubicBezTo>
                    <a:lnTo>
                      <a:pt x="1176" y="303"/>
                    </a:lnTo>
                    <a:cubicBezTo>
                      <a:pt x="1230" y="207"/>
                      <a:pt x="1186" y="85"/>
                      <a:pt x="1087" y="27"/>
                    </a:cubicBezTo>
                    <a:cubicBezTo>
                      <a:pt x="1053" y="9"/>
                      <a:pt x="1016" y="0"/>
                      <a:pt x="9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39"/>
              <p:cNvSpPr/>
              <p:nvPr/>
            </p:nvSpPr>
            <p:spPr>
              <a:xfrm>
                <a:off x="1996140" y="3300980"/>
                <a:ext cx="118944" cy="192876"/>
              </a:xfrm>
              <a:custGeom>
                <a:rect b="b" l="l" r="r" t="t"/>
                <a:pathLst>
                  <a:path extrusionOk="0" h="1714" w="1057">
                    <a:moveTo>
                      <a:pt x="944" y="0"/>
                    </a:moveTo>
                    <a:lnTo>
                      <a:pt x="0" y="1686"/>
                    </a:lnTo>
                    <a:cubicBezTo>
                      <a:pt x="35" y="1703"/>
                      <a:pt x="72" y="1713"/>
                      <a:pt x="106" y="1713"/>
                    </a:cubicBezTo>
                    <a:cubicBezTo>
                      <a:pt x="178" y="1713"/>
                      <a:pt x="246" y="1680"/>
                      <a:pt x="280" y="1618"/>
                    </a:cubicBezTo>
                    <a:lnTo>
                      <a:pt x="1033" y="276"/>
                    </a:lnTo>
                    <a:cubicBezTo>
                      <a:pt x="1050" y="249"/>
                      <a:pt x="1057" y="218"/>
                      <a:pt x="1057" y="188"/>
                    </a:cubicBezTo>
                    <a:cubicBezTo>
                      <a:pt x="1057" y="116"/>
                      <a:pt x="1016" y="41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39"/>
              <p:cNvSpPr/>
              <p:nvPr/>
            </p:nvSpPr>
            <p:spPr>
              <a:xfrm>
                <a:off x="2937116" y="3806238"/>
                <a:ext cx="204805" cy="290102"/>
              </a:xfrm>
              <a:custGeom>
                <a:rect b="b" l="l" r="r" t="t"/>
                <a:pathLst>
                  <a:path extrusionOk="0" h="2578" w="1820">
                    <a:moveTo>
                      <a:pt x="1447" y="0"/>
                    </a:moveTo>
                    <a:cubicBezTo>
                      <a:pt x="1343" y="0"/>
                      <a:pt x="1244" y="51"/>
                      <a:pt x="1193" y="145"/>
                    </a:cubicBezTo>
                    <a:lnTo>
                      <a:pt x="79" y="2128"/>
                    </a:lnTo>
                    <a:cubicBezTo>
                      <a:pt x="0" y="2268"/>
                      <a:pt x="58" y="2452"/>
                      <a:pt x="212" y="2537"/>
                    </a:cubicBezTo>
                    <a:cubicBezTo>
                      <a:pt x="261" y="2564"/>
                      <a:pt x="316" y="2577"/>
                      <a:pt x="370" y="2577"/>
                    </a:cubicBezTo>
                    <a:cubicBezTo>
                      <a:pt x="474" y="2577"/>
                      <a:pt x="575" y="2527"/>
                      <a:pt x="627" y="2434"/>
                    </a:cubicBezTo>
                    <a:lnTo>
                      <a:pt x="1737" y="452"/>
                    </a:lnTo>
                    <a:cubicBezTo>
                      <a:pt x="1819" y="309"/>
                      <a:pt x="1758" y="125"/>
                      <a:pt x="1608" y="43"/>
                    </a:cubicBezTo>
                    <a:cubicBezTo>
                      <a:pt x="1557" y="14"/>
                      <a:pt x="1501" y="0"/>
                      <a:pt x="14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39"/>
              <p:cNvSpPr/>
              <p:nvPr/>
            </p:nvSpPr>
            <p:spPr>
              <a:xfrm>
                <a:off x="2960860" y="3811077"/>
                <a:ext cx="175997" cy="285264"/>
              </a:xfrm>
              <a:custGeom>
                <a:rect b="b" l="l" r="r" t="t"/>
                <a:pathLst>
                  <a:path extrusionOk="0" h="2535" w="1564">
                    <a:moveTo>
                      <a:pt x="1397" y="0"/>
                    </a:moveTo>
                    <a:lnTo>
                      <a:pt x="1" y="2494"/>
                    </a:lnTo>
                    <a:cubicBezTo>
                      <a:pt x="48" y="2521"/>
                      <a:pt x="106" y="2534"/>
                      <a:pt x="161" y="2534"/>
                    </a:cubicBezTo>
                    <a:cubicBezTo>
                      <a:pt x="263" y="2534"/>
                      <a:pt x="366" y="2484"/>
                      <a:pt x="416" y="2391"/>
                    </a:cubicBezTo>
                    <a:lnTo>
                      <a:pt x="1526" y="409"/>
                    </a:lnTo>
                    <a:cubicBezTo>
                      <a:pt x="1551" y="365"/>
                      <a:pt x="1564" y="321"/>
                      <a:pt x="1564" y="277"/>
                    </a:cubicBezTo>
                    <a:cubicBezTo>
                      <a:pt x="1564" y="168"/>
                      <a:pt x="1503" y="58"/>
                      <a:pt x="1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39"/>
              <p:cNvSpPr/>
              <p:nvPr/>
            </p:nvSpPr>
            <p:spPr>
              <a:xfrm>
                <a:off x="898410" y="3853613"/>
                <a:ext cx="930736" cy="172283"/>
              </a:xfrm>
              <a:custGeom>
                <a:rect b="b" l="l" r="r" t="t"/>
                <a:pathLst>
                  <a:path extrusionOk="0" h="1531" w="8271">
                    <a:moveTo>
                      <a:pt x="930" y="1"/>
                    </a:moveTo>
                    <a:cubicBezTo>
                      <a:pt x="419" y="1"/>
                      <a:pt x="1" y="345"/>
                      <a:pt x="1" y="763"/>
                    </a:cubicBezTo>
                    <a:cubicBezTo>
                      <a:pt x="1" y="975"/>
                      <a:pt x="106" y="1166"/>
                      <a:pt x="273" y="1305"/>
                    </a:cubicBezTo>
                    <a:cubicBezTo>
                      <a:pt x="444" y="1445"/>
                      <a:pt x="675" y="1530"/>
                      <a:pt x="930" y="1530"/>
                    </a:cubicBezTo>
                    <a:lnTo>
                      <a:pt x="7341" y="1530"/>
                    </a:lnTo>
                    <a:cubicBezTo>
                      <a:pt x="7852" y="1530"/>
                      <a:pt x="8271" y="1186"/>
                      <a:pt x="8271" y="763"/>
                    </a:cubicBezTo>
                    <a:cubicBezTo>
                      <a:pt x="8271" y="553"/>
                      <a:pt x="8165" y="362"/>
                      <a:pt x="7998" y="222"/>
                    </a:cubicBezTo>
                    <a:cubicBezTo>
                      <a:pt x="7831" y="86"/>
                      <a:pt x="7593" y="1"/>
                      <a:pt x="73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39"/>
              <p:cNvSpPr/>
              <p:nvPr/>
            </p:nvSpPr>
            <p:spPr>
              <a:xfrm>
                <a:off x="1360346" y="3853613"/>
                <a:ext cx="468800" cy="122433"/>
              </a:xfrm>
              <a:custGeom>
                <a:rect b="b" l="l" r="r" t="t"/>
                <a:pathLst>
                  <a:path extrusionOk="0" h="1088" w="4166">
                    <a:moveTo>
                      <a:pt x="0" y="1"/>
                    </a:moveTo>
                    <a:lnTo>
                      <a:pt x="0" y="1087"/>
                    </a:lnTo>
                    <a:lnTo>
                      <a:pt x="4080" y="1087"/>
                    </a:lnTo>
                    <a:cubicBezTo>
                      <a:pt x="4135" y="988"/>
                      <a:pt x="4166" y="880"/>
                      <a:pt x="4166" y="763"/>
                    </a:cubicBezTo>
                    <a:cubicBezTo>
                      <a:pt x="4166" y="553"/>
                      <a:pt x="4060" y="362"/>
                      <a:pt x="3893" y="222"/>
                    </a:cubicBezTo>
                    <a:cubicBezTo>
                      <a:pt x="3726" y="86"/>
                      <a:pt x="3488" y="1"/>
                      <a:pt x="3236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39"/>
              <p:cNvSpPr/>
              <p:nvPr/>
            </p:nvSpPr>
            <p:spPr>
              <a:xfrm>
                <a:off x="815250" y="3975932"/>
                <a:ext cx="1097505" cy="210094"/>
              </a:xfrm>
              <a:custGeom>
                <a:rect b="b" l="l" r="r" t="t"/>
                <a:pathLst>
                  <a:path extrusionOk="0" h="1867" w="9753">
                    <a:moveTo>
                      <a:pt x="566" y="0"/>
                    </a:moveTo>
                    <a:cubicBezTo>
                      <a:pt x="253" y="0"/>
                      <a:pt x="1" y="256"/>
                      <a:pt x="1" y="566"/>
                    </a:cubicBezTo>
                    <a:lnTo>
                      <a:pt x="1" y="1866"/>
                    </a:lnTo>
                    <a:lnTo>
                      <a:pt x="9752" y="1866"/>
                    </a:lnTo>
                    <a:lnTo>
                      <a:pt x="9752" y="566"/>
                    </a:lnTo>
                    <a:cubicBezTo>
                      <a:pt x="9752" y="256"/>
                      <a:pt x="9496" y="0"/>
                      <a:pt x="9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39"/>
              <p:cNvSpPr/>
              <p:nvPr/>
            </p:nvSpPr>
            <p:spPr>
              <a:xfrm>
                <a:off x="1360346" y="3975932"/>
                <a:ext cx="552410" cy="156867"/>
              </a:xfrm>
              <a:custGeom>
                <a:rect b="b" l="l" r="r" t="t"/>
                <a:pathLst>
                  <a:path extrusionOk="0" h="1394" w="4909">
                    <a:moveTo>
                      <a:pt x="0" y="0"/>
                    </a:moveTo>
                    <a:lnTo>
                      <a:pt x="0" y="1393"/>
                    </a:lnTo>
                    <a:lnTo>
                      <a:pt x="4908" y="1393"/>
                    </a:lnTo>
                    <a:lnTo>
                      <a:pt x="4908" y="566"/>
                    </a:lnTo>
                    <a:cubicBezTo>
                      <a:pt x="4908" y="256"/>
                      <a:pt x="4652" y="0"/>
                      <a:pt x="43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815250" y="4132686"/>
                <a:ext cx="1097505" cy="53339"/>
              </a:xfrm>
              <a:custGeom>
                <a:rect b="b" l="l" r="r" t="t"/>
                <a:pathLst>
                  <a:path extrusionOk="0" h="474" w="9753">
                    <a:moveTo>
                      <a:pt x="1" y="0"/>
                    </a:moveTo>
                    <a:lnTo>
                      <a:pt x="1" y="473"/>
                    </a:lnTo>
                    <a:lnTo>
                      <a:pt x="9752" y="473"/>
                    </a:lnTo>
                    <a:lnTo>
                      <a:pt x="97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39"/>
              <p:cNvSpPr/>
              <p:nvPr/>
            </p:nvSpPr>
            <p:spPr>
              <a:xfrm>
                <a:off x="1360346" y="4132686"/>
                <a:ext cx="552410" cy="53339"/>
              </a:xfrm>
              <a:custGeom>
                <a:rect b="b" l="l" r="r" t="t"/>
                <a:pathLst>
                  <a:path extrusionOk="0" h="474" w="4909">
                    <a:moveTo>
                      <a:pt x="0" y="0"/>
                    </a:moveTo>
                    <a:lnTo>
                      <a:pt x="0" y="473"/>
                    </a:lnTo>
                    <a:lnTo>
                      <a:pt x="4908" y="473"/>
                    </a:lnTo>
                    <a:lnTo>
                      <a:pt x="49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42" name="Google Shape;1042;p39"/>
            <p:cNvSpPr/>
            <p:nvPr/>
          </p:nvSpPr>
          <p:spPr>
            <a:xfrm>
              <a:off x="1986267" y="2843909"/>
              <a:ext cx="333651" cy="279074"/>
            </a:xfrm>
            <a:custGeom>
              <a:rect b="b" l="l" r="r" t="t"/>
              <a:pathLst>
                <a:path extrusionOk="0" h="2480" w="2965">
                  <a:moveTo>
                    <a:pt x="746" y="0"/>
                  </a:moveTo>
                  <a:lnTo>
                    <a:pt x="1" y="1332"/>
                  </a:lnTo>
                  <a:lnTo>
                    <a:pt x="1922" y="2412"/>
                  </a:lnTo>
                  <a:cubicBezTo>
                    <a:pt x="2004" y="2456"/>
                    <a:pt x="2095" y="2480"/>
                    <a:pt x="2188" y="2480"/>
                  </a:cubicBezTo>
                  <a:cubicBezTo>
                    <a:pt x="2436" y="2480"/>
                    <a:pt x="2699" y="2324"/>
                    <a:pt x="2848" y="2054"/>
                  </a:cubicBezTo>
                  <a:cubicBezTo>
                    <a:pt x="2927" y="1918"/>
                    <a:pt x="2964" y="1772"/>
                    <a:pt x="2964" y="1632"/>
                  </a:cubicBezTo>
                  <a:cubicBezTo>
                    <a:pt x="2964" y="1584"/>
                    <a:pt x="2957" y="1536"/>
                    <a:pt x="2950" y="1492"/>
                  </a:cubicBezTo>
                  <a:cubicBezTo>
                    <a:pt x="2936" y="1404"/>
                    <a:pt x="2903" y="1322"/>
                    <a:pt x="2859" y="1254"/>
                  </a:cubicBezTo>
                  <a:cubicBezTo>
                    <a:pt x="2811" y="1179"/>
                    <a:pt x="2746" y="1121"/>
                    <a:pt x="2671" y="1077"/>
                  </a:cubicBezTo>
                  <a:lnTo>
                    <a:pt x="767" y="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40"/>
          <p:cNvSpPr txBox="1"/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solidFill>
                  <a:srgbClr val="333644"/>
                </a:solidFill>
                <a:latin typeface="Oswald"/>
                <a:ea typeface="Oswald"/>
                <a:cs typeface="Oswald"/>
                <a:sym typeface="Oswald"/>
              </a:rPr>
              <a:t>Defendant 13 </a:t>
            </a:r>
            <a:endParaRPr b="1" sz="83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48" name="Google Shape;1048;p40"/>
          <p:cNvSpPr txBox="1"/>
          <p:nvPr>
            <p:ph idx="1" type="body"/>
          </p:nvPr>
        </p:nvSpPr>
        <p:spPr>
          <a:xfrm>
            <a:off x="4457275" y="2209975"/>
            <a:ext cx="39735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Claim: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7.08, 70.80, 77.8, 70.08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These are in order from least to </a:t>
            </a: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greatest</a:t>
            </a: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.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049" name="Google Shape;1049;p40"/>
          <p:cNvSpPr/>
          <p:nvPr/>
        </p:nvSpPr>
        <p:spPr>
          <a:xfrm>
            <a:off x="341300" y="597837"/>
            <a:ext cx="3859836" cy="3859872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0" name="Google Shape;1050;p40"/>
          <p:cNvGrpSpPr/>
          <p:nvPr/>
        </p:nvGrpSpPr>
        <p:grpSpPr>
          <a:xfrm>
            <a:off x="992313" y="1801099"/>
            <a:ext cx="2694334" cy="2656604"/>
            <a:chOff x="992313" y="1801099"/>
            <a:chExt cx="2694334" cy="2656604"/>
          </a:xfrm>
        </p:grpSpPr>
        <p:grpSp>
          <p:nvGrpSpPr>
            <p:cNvPr id="1051" name="Google Shape;1051;p40"/>
            <p:cNvGrpSpPr/>
            <p:nvPr/>
          </p:nvGrpSpPr>
          <p:grpSpPr>
            <a:xfrm>
              <a:off x="1282129" y="1801099"/>
              <a:ext cx="1855742" cy="2435663"/>
              <a:chOff x="4020000" y="4232425"/>
              <a:chExt cx="961325" cy="1146950"/>
            </a:xfrm>
          </p:grpSpPr>
          <p:sp>
            <p:nvSpPr>
              <p:cNvPr id="1052" name="Google Shape;1052;p40"/>
              <p:cNvSpPr/>
              <p:nvPr/>
            </p:nvSpPr>
            <p:spPr>
              <a:xfrm>
                <a:off x="4097750" y="4232425"/>
                <a:ext cx="883575" cy="1097225"/>
              </a:xfrm>
              <a:custGeom>
                <a:rect b="b" l="l" r="r" t="t"/>
                <a:pathLst>
                  <a:path extrusionOk="0" h="43889" w="35343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40"/>
              <p:cNvSpPr/>
              <p:nvPr/>
            </p:nvSpPr>
            <p:spPr>
              <a:xfrm>
                <a:off x="4020000" y="4282150"/>
                <a:ext cx="883550" cy="1097225"/>
              </a:xfrm>
              <a:custGeom>
                <a:rect b="b" l="l" r="r" t="t"/>
                <a:pathLst>
                  <a:path extrusionOk="0" h="43889" w="35342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40"/>
              <p:cNvSpPr/>
              <p:nvPr/>
            </p:nvSpPr>
            <p:spPr>
              <a:xfrm>
                <a:off x="4137100" y="44273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40"/>
              <p:cNvSpPr/>
              <p:nvPr/>
            </p:nvSpPr>
            <p:spPr>
              <a:xfrm>
                <a:off x="4137100" y="45062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40"/>
              <p:cNvSpPr/>
              <p:nvPr/>
            </p:nvSpPr>
            <p:spPr>
              <a:xfrm>
                <a:off x="4137100" y="45849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40"/>
              <p:cNvSpPr/>
              <p:nvPr/>
            </p:nvSpPr>
            <p:spPr>
              <a:xfrm>
                <a:off x="4137100" y="4663725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40"/>
              <p:cNvSpPr/>
              <p:nvPr/>
            </p:nvSpPr>
            <p:spPr>
              <a:xfrm>
                <a:off x="4137100" y="47424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40"/>
              <p:cNvSpPr/>
              <p:nvPr/>
            </p:nvSpPr>
            <p:spPr>
              <a:xfrm>
                <a:off x="4137100" y="48213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40"/>
              <p:cNvSpPr/>
              <p:nvPr/>
            </p:nvSpPr>
            <p:spPr>
              <a:xfrm>
                <a:off x="4137100" y="49001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1" name="Google Shape;1061;p40"/>
              <p:cNvSpPr/>
              <p:nvPr/>
            </p:nvSpPr>
            <p:spPr>
              <a:xfrm>
                <a:off x="4137100" y="49788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6"/>
                    </a:lnTo>
                    <a:lnTo>
                      <a:pt x="25978" y="756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2" name="Google Shape;1062;p40"/>
              <p:cNvSpPr/>
              <p:nvPr/>
            </p:nvSpPr>
            <p:spPr>
              <a:xfrm>
                <a:off x="4137100" y="50577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40"/>
              <p:cNvSpPr/>
              <p:nvPr/>
            </p:nvSpPr>
            <p:spPr>
              <a:xfrm>
                <a:off x="4137100" y="5136500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2"/>
                    </a:lnTo>
                    <a:lnTo>
                      <a:pt x="25978" y="752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p40"/>
              <p:cNvSpPr/>
              <p:nvPr/>
            </p:nvSpPr>
            <p:spPr>
              <a:xfrm>
                <a:off x="4137100" y="52152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5" name="Google Shape;1065;p40"/>
            <p:cNvGrpSpPr/>
            <p:nvPr/>
          </p:nvGrpSpPr>
          <p:grpSpPr>
            <a:xfrm>
              <a:off x="2696654" y="2426239"/>
              <a:ext cx="989992" cy="2031325"/>
              <a:chOff x="2247425" y="1722825"/>
              <a:chExt cx="422550" cy="867050"/>
            </a:xfrm>
          </p:grpSpPr>
          <p:sp>
            <p:nvSpPr>
              <p:cNvPr id="1066" name="Google Shape;1066;p40"/>
              <p:cNvSpPr/>
              <p:nvPr/>
            </p:nvSpPr>
            <p:spPr>
              <a:xfrm>
                <a:off x="2267500" y="1782350"/>
                <a:ext cx="382350" cy="748000"/>
              </a:xfrm>
              <a:custGeom>
                <a:rect b="b" l="l" r="r" t="t"/>
                <a:pathLst>
                  <a:path extrusionOk="0" h="29920" w="15294">
                    <a:moveTo>
                      <a:pt x="1" y="1"/>
                    </a:moveTo>
                    <a:lnTo>
                      <a:pt x="1" y="6039"/>
                    </a:lnTo>
                    <a:cubicBezTo>
                      <a:pt x="1" y="9469"/>
                      <a:pt x="2259" y="12371"/>
                      <a:pt x="5369" y="13338"/>
                    </a:cubicBezTo>
                    <a:cubicBezTo>
                      <a:pt x="6084" y="13560"/>
                      <a:pt x="6608" y="14193"/>
                      <a:pt x="6612" y="14940"/>
                    </a:cubicBezTo>
                    <a:lnTo>
                      <a:pt x="6612" y="14981"/>
                    </a:lnTo>
                    <a:cubicBezTo>
                      <a:pt x="6608" y="15726"/>
                      <a:pt x="6084" y="16356"/>
                      <a:pt x="5369" y="16581"/>
                    </a:cubicBezTo>
                    <a:cubicBezTo>
                      <a:pt x="2259" y="17548"/>
                      <a:pt x="1" y="20450"/>
                      <a:pt x="1" y="23880"/>
                    </a:cubicBezTo>
                    <a:lnTo>
                      <a:pt x="1" y="29920"/>
                    </a:lnTo>
                    <a:lnTo>
                      <a:pt x="15294" y="29920"/>
                    </a:lnTo>
                    <a:lnTo>
                      <a:pt x="15294" y="23880"/>
                    </a:lnTo>
                    <a:cubicBezTo>
                      <a:pt x="15294" y="20450"/>
                      <a:pt x="13036" y="17548"/>
                      <a:pt x="9926" y="16581"/>
                    </a:cubicBezTo>
                    <a:cubicBezTo>
                      <a:pt x="9211" y="16356"/>
                      <a:pt x="8686" y="15726"/>
                      <a:pt x="8683" y="14981"/>
                    </a:cubicBezTo>
                    <a:lnTo>
                      <a:pt x="8683" y="14940"/>
                    </a:lnTo>
                    <a:cubicBezTo>
                      <a:pt x="8686" y="14193"/>
                      <a:pt x="9211" y="13560"/>
                      <a:pt x="9926" y="13338"/>
                    </a:cubicBezTo>
                    <a:cubicBezTo>
                      <a:pt x="13036" y="12371"/>
                      <a:pt x="15294" y="9469"/>
                      <a:pt x="15294" y="6039"/>
                    </a:cubicBezTo>
                    <a:lnTo>
                      <a:pt x="15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p40"/>
              <p:cNvSpPr/>
              <p:nvPr/>
            </p:nvSpPr>
            <p:spPr>
              <a:xfrm>
                <a:off x="2287775" y="1941400"/>
                <a:ext cx="341825" cy="557950"/>
              </a:xfrm>
              <a:custGeom>
                <a:rect b="b" l="l" r="r" t="t"/>
                <a:pathLst>
                  <a:path extrusionOk="0" h="22318" w="13673">
                    <a:moveTo>
                      <a:pt x="1" y="1"/>
                    </a:moveTo>
                    <a:cubicBezTo>
                      <a:pt x="69" y="1414"/>
                      <a:pt x="559" y="2708"/>
                      <a:pt x="1353" y="3768"/>
                    </a:cubicBezTo>
                    <a:cubicBezTo>
                      <a:pt x="2204" y="4912"/>
                      <a:pt x="3406" y="5778"/>
                      <a:pt x="4799" y="6210"/>
                    </a:cubicBezTo>
                    <a:cubicBezTo>
                      <a:pt x="5307" y="6371"/>
                      <a:pt x="5750" y="6673"/>
                      <a:pt x="6074" y="7082"/>
                    </a:cubicBezTo>
                    <a:cubicBezTo>
                      <a:pt x="6397" y="7487"/>
                      <a:pt x="6602" y="8009"/>
                      <a:pt x="6605" y="8570"/>
                    </a:cubicBezTo>
                    <a:lnTo>
                      <a:pt x="6605" y="17556"/>
                    </a:lnTo>
                    <a:cubicBezTo>
                      <a:pt x="6602" y="18118"/>
                      <a:pt x="6397" y="18639"/>
                      <a:pt x="6074" y="19045"/>
                    </a:cubicBezTo>
                    <a:cubicBezTo>
                      <a:pt x="5750" y="19453"/>
                      <a:pt x="5307" y="19757"/>
                      <a:pt x="4799" y="19916"/>
                    </a:cubicBezTo>
                    <a:cubicBezTo>
                      <a:pt x="3423" y="20345"/>
                      <a:pt x="2235" y="21194"/>
                      <a:pt x="1383" y="22318"/>
                    </a:cubicBezTo>
                    <a:lnTo>
                      <a:pt x="12290" y="22318"/>
                    </a:lnTo>
                    <a:cubicBezTo>
                      <a:pt x="11438" y="21194"/>
                      <a:pt x="10249" y="20345"/>
                      <a:pt x="8873" y="19916"/>
                    </a:cubicBezTo>
                    <a:cubicBezTo>
                      <a:pt x="8366" y="19757"/>
                      <a:pt x="7923" y="19453"/>
                      <a:pt x="7596" y="19045"/>
                    </a:cubicBezTo>
                    <a:cubicBezTo>
                      <a:pt x="7272" y="18639"/>
                      <a:pt x="7072" y="18118"/>
                      <a:pt x="7068" y="17556"/>
                    </a:cubicBezTo>
                    <a:lnTo>
                      <a:pt x="7068" y="17553"/>
                    </a:lnTo>
                    <a:lnTo>
                      <a:pt x="7068" y="8570"/>
                    </a:lnTo>
                    <a:cubicBezTo>
                      <a:pt x="7072" y="8009"/>
                      <a:pt x="7272" y="7487"/>
                      <a:pt x="7596" y="7082"/>
                    </a:cubicBezTo>
                    <a:cubicBezTo>
                      <a:pt x="7923" y="6673"/>
                      <a:pt x="8366" y="6371"/>
                      <a:pt x="8873" y="6210"/>
                    </a:cubicBezTo>
                    <a:cubicBezTo>
                      <a:pt x="10266" y="5778"/>
                      <a:pt x="11469" y="4912"/>
                      <a:pt x="12320" y="3768"/>
                    </a:cubicBezTo>
                    <a:cubicBezTo>
                      <a:pt x="13114" y="2708"/>
                      <a:pt x="13604" y="1414"/>
                      <a:pt x="13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8" name="Google Shape;1068;p40"/>
              <p:cNvSpPr/>
              <p:nvPr/>
            </p:nvSpPr>
            <p:spPr>
              <a:xfrm>
                <a:off x="2247425" y="1810625"/>
                <a:ext cx="422550" cy="15600"/>
              </a:xfrm>
              <a:custGeom>
                <a:rect b="b" l="l" r="r" t="t"/>
                <a:pathLst>
                  <a:path extrusionOk="0" h="624" w="16902">
                    <a:moveTo>
                      <a:pt x="0" y="0"/>
                    </a:moveTo>
                    <a:lnTo>
                      <a:pt x="535" y="623"/>
                    </a:lnTo>
                    <a:lnTo>
                      <a:pt x="16362" y="623"/>
                    </a:ln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40"/>
              <p:cNvSpPr/>
              <p:nvPr/>
            </p:nvSpPr>
            <p:spPr>
              <a:xfrm>
                <a:off x="2247425" y="1722825"/>
                <a:ext cx="422550" cy="89275"/>
              </a:xfrm>
              <a:custGeom>
                <a:rect b="b" l="l" r="r" t="t"/>
                <a:pathLst>
                  <a:path extrusionOk="0" h="3571" w="16902">
                    <a:moveTo>
                      <a:pt x="416" y="0"/>
                    </a:moveTo>
                    <a:cubicBezTo>
                      <a:pt x="187" y="0"/>
                      <a:pt x="0" y="188"/>
                      <a:pt x="0" y="416"/>
                    </a:cubicBezTo>
                    <a:lnTo>
                      <a:pt x="0" y="3570"/>
                    </a:lnTo>
                    <a:lnTo>
                      <a:pt x="16901" y="3570"/>
                    </a:lnTo>
                    <a:lnTo>
                      <a:pt x="16901" y="416"/>
                    </a:lnTo>
                    <a:cubicBezTo>
                      <a:pt x="16901" y="188"/>
                      <a:pt x="16713" y="0"/>
                      <a:pt x="16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40"/>
              <p:cNvSpPr/>
              <p:nvPr/>
            </p:nvSpPr>
            <p:spPr>
              <a:xfrm>
                <a:off x="2597725" y="1812075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487" y="0"/>
                    </a:moveTo>
                    <a:lnTo>
                      <a:pt x="0" y="565"/>
                    </a:lnTo>
                    <a:lnTo>
                      <a:pt x="1997" y="565"/>
                    </a:lnTo>
                    <a:lnTo>
                      <a:pt x="24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p40"/>
              <p:cNvSpPr/>
              <p:nvPr/>
            </p:nvSpPr>
            <p:spPr>
              <a:xfrm>
                <a:off x="2611175" y="1733625"/>
                <a:ext cx="49850" cy="78475"/>
              </a:xfrm>
              <a:custGeom>
                <a:rect b="b" l="l" r="r" t="t"/>
                <a:pathLst>
                  <a:path extrusionOk="0" h="3139" w="1994">
                    <a:moveTo>
                      <a:pt x="1" y="1"/>
                    </a:moveTo>
                    <a:lnTo>
                      <a:pt x="1" y="3138"/>
                    </a:lnTo>
                    <a:lnTo>
                      <a:pt x="1993" y="3138"/>
                    </a:lnTo>
                    <a:lnTo>
                      <a:pt x="199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40"/>
              <p:cNvSpPr/>
              <p:nvPr/>
            </p:nvSpPr>
            <p:spPr>
              <a:xfrm>
                <a:off x="2559075" y="1812075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40"/>
              <p:cNvSpPr/>
              <p:nvPr/>
            </p:nvSpPr>
            <p:spPr>
              <a:xfrm>
                <a:off x="2572450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0" y="1"/>
                    </a:moveTo>
                    <a:lnTo>
                      <a:pt x="0" y="3138"/>
                    </a:lnTo>
                    <a:lnTo>
                      <a:pt x="596" y="3138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p40"/>
              <p:cNvSpPr/>
              <p:nvPr/>
            </p:nvSpPr>
            <p:spPr>
              <a:xfrm>
                <a:off x="2264875" y="1812075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Google Shape;1075;p40"/>
              <p:cNvSpPr/>
              <p:nvPr/>
            </p:nvSpPr>
            <p:spPr>
              <a:xfrm>
                <a:off x="2263575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1" y="1"/>
                    </a:moveTo>
                    <a:lnTo>
                      <a:pt x="1" y="3138"/>
                    </a:lnTo>
                    <a:lnTo>
                      <a:pt x="597" y="3138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6" name="Google Shape;1076;p40"/>
              <p:cNvSpPr/>
              <p:nvPr/>
            </p:nvSpPr>
            <p:spPr>
              <a:xfrm>
                <a:off x="2247425" y="2486400"/>
                <a:ext cx="422550" cy="15675"/>
              </a:xfrm>
              <a:custGeom>
                <a:rect b="b" l="l" r="r" t="t"/>
                <a:pathLst>
                  <a:path extrusionOk="0" h="627" w="16902">
                    <a:moveTo>
                      <a:pt x="535" y="0"/>
                    </a:moveTo>
                    <a:lnTo>
                      <a:pt x="0" y="626"/>
                    </a:lnTo>
                    <a:lnTo>
                      <a:pt x="16901" y="626"/>
                    </a:lnTo>
                    <a:lnTo>
                      <a:pt x="16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7" name="Google Shape;1077;p40"/>
              <p:cNvSpPr/>
              <p:nvPr/>
            </p:nvSpPr>
            <p:spPr>
              <a:xfrm>
                <a:off x="2247425" y="2500525"/>
                <a:ext cx="422550" cy="89350"/>
              </a:xfrm>
              <a:custGeom>
                <a:rect b="b" l="l" r="r" t="t"/>
                <a:pathLst>
                  <a:path extrusionOk="0" h="3574" w="16902">
                    <a:moveTo>
                      <a:pt x="0" y="0"/>
                    </a:moveTo>
                    <a:lnTo>
                      <a:pt x="0" y="3155"/>
                    </a:lnTo>
                    <a:cubicBezTo>
                      <a:pt x="0" y="3386"/>
                      <a:pt x="187" y="3573"/>
                      <a:pt x="416" y="3573"/>
                    </a:cubicBezTo>
                    <a:lnTo>
                      <a:pt x="16482" y="3573"/>
                    </a:lnTo>
                    <a:cubicBezTo>
                      <a:pt x="16713" y="3573"/>
                      <a:pt x="16901" y="3386"/>
                      <a:pt x="16901" y="3155"/>
                    </a:cubicBez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8" name="Google Shape;1078;p40"/>
              <p:cNvSpPr/>
              <p:nvPr/>
            </p:nvSpPr>
            <p:spPr>
              <a:xfrm>
                <a:off x="2597725" y="2486400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0" y="0"/>
                    </a:moveTo>
                    <a:lnTo>
                      <a:pt x="487" y="565"/>
                    </a:lnTo>
                    <a:lnTo>
                      <a:pt x="2480" y="565"/>
                    </a:lnTo>
                    <a:lnTo>
                      <a:pt x="1997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9" name="Google Shape;1079;p40"/>
              <p:cNvSpPr/>
              <p:nvPr/>
            </p:nvSpPr>
            <p:spPr>
              <a:xfrm>
                <a:off x="2611175" y="2500525"/>
                <a:ext cx="49850" cy="78525"/>
              </a:xfrm>
              <a:custGeom>
                <a:rect b="b" l="l" r="r" t="t"/>
                <a:pathLst>
                  <a:path extrusionOk="0" h="3141" w="1994">
                    <a:moveTo>
                      <a:pt x="1" y="0"/>
                    </a:moveTo>
                    <a:lnTo>
                      <a:pt x="1" y="3141"/>
                    </a:lnTo>
                    <a:lnTo>
                      <a:pt x="1993" y="3141"/>
                    </a:lnTo>
                    <a:lnTo>
                      <a:pt x="199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0" name="Google Shape;1080;p40"/>
              <p:cNvSpPr/>
              <p:nvPr/>
            </p:nvSpPr>
            <p:spPr>
              <a:xfrm>
                <a:off x="2559075" y="2486400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1" name="Google Shape;1081;p40"/>
              <p:cNvSpPr/>
              <p:nvPr/>
            </p:nvSpPr>
            <p:spPr>
              <a:xfrm>
                <a:off x="2572450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0" y="0"/>
                    </a:moveTo>
                    <a:lnTo>
                      <a:pt x="0" y="3141"/>
                    </a:lnTo>
                    <a:lnTo>
                      <a:pt x="596" y="3141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2" name="Google Shape;1082;p40"/>
              <p:cNvSpPr/>
              <p:nvPr/>
            </p:nvSpPr>
            <p:spPr>
              <a:xfrm>
                <a:off x="2264875" y="2486400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accent4">
                  <a:alpha val="388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3" name="Google Shape;1083;p40"/>
              <p:cNvSpPr/>
              <p:nvPr/>
            </p:nvSpPr>
            <p:spPr>
              <a:xfrm>
                <a:off x="2263575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1" y="0"/>
                    </a:moveTo>
                    <a:lnTo>
                      <a:pt x="1" y="3141"/>
                    </a:lnTo>
                    <a:lnTo>
                      <a:pt x="597" y="3141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4" name="Google Shape;1084;p40"/>
              <p:cNvSpPr/>
              <p:nvPr/>
            </p:nvSpPr>
            <p:spPr>
              <a:xfrm>
                <a:off x="2458697" y="1722825"/>
                <a:ext cx="211275" cy="867050"/>
              </a:xfrm>
              <a:custGeom>
                <a:rect b="b" l="l" r="r" t="t"/>
                <a:pathLst>
                  <a:path extrusionOk="0" h="34682" w="8451">
                    <a:moveTo>
                      <a:pt x="0" y="0"/>
                    </a:moveTo>
                    <a:lnTo>
                      <a:pt x="0" y="34681"/>
                    </a:lnTo>
                    <a:lnTo>
                      <a:pt x="8035" y="34681"/>
                    </a:lnTo>
                    <a:cubicBezTo>
                      <a:pt x="8263" y="34681"/>
                      <a:pt x="8450" y="34494"/>
                      <a:pt x="8450" y="34263"/>
                    </a:cubicBezTo>
                    <a:lnTo>
                      <a:pt x="8450" y="31108"/>
                    </a:lnTo>
                    <a:lnTo>
                      <a:pt x="8399" y="31108"/>
                    </a:lnTo>
                    <a:lnTo>
                      <a:pt x="7916" y="30543"/>
                    </a:lnTo>
                    <a:lnTo>
                      <a:pt x="7647" y="30543"/>
                    </a:lnTo>
                    <a:lnTo>
                      <a:pt x="7647" y="26261"/>
                    </a:lnTo>
                    <a:cubicBezTo>
                      <a:pt x="7647" y="22831"/>
                      <a:pt x="5388" y="19929"/>
                      <a:pt x="2278" y="18962"/>
                    </a:cubicBezTo>
                    <a:cubicBezTo>
                      <a:pt x="1566" y="18737"/>
                      <a:pt x="1042" y="18107"/>
                      <a:pt x="1035" y="17362"/>
                    </a:cubicBezTo>
                    <a:lnTo>
                      <a:pt x="1035" y="17321"/>
                    </a:lnTo>
                    <a:cubicBezTo>
                      <a:pt x="1042" y="16574"/>
                      <a:pt x="1566" y="15941"/>
                      <a:pt x="2278" y="15719"/>
                    </a:cubicBezTo>
                    <a:cubicBezTo>
                      <a:pt x="2401" y="15682"/>
                      <a:pt x="2520" y="15641"/>
                      <a:pt x="2640" y="15597"/>
                    </a:cubicBezTo>
                    <a:cubicBezTo>
                      <a:pt x="2687" y="15580"/>
                      <a:pt x="2735" y="15563"/>
                      <a:pt x="2783" y="15546"/>
                    </a:cubicBezTo>
                    <a:cubicBezTo>
                      <a:pt x="2803" y="15535"/>
                      <a:pt x="2827" y="15526"/>
                      <a:pt x="2851" y="15515"/>
                    </a:cubicBezTo>
                    <a:cubicBezTo>
                      <a:pt x="2946" y="15477"/>
                      <a:pt x="3038" y="15441"/>
                      <a:pt x="3130" y="15400"/>
                    </a:cubicBezTo>
                    <a:cubicBezTo>
                      <a:pt x="3154" y="15389"/>
                      <a:pt x="3174" y="15379"/>
                      <a:pt x="3198" y="15365"/>
                    </a:cubicBezTo>
                    <a:cubicBezTo>
                      <a:pt x="5800" y="14166"/>
                      <a:pt x="7616" y="11547"/>
                      <a:pt x="7647" y="8502"/>
                    </a:cubicBezTo>
                    <a:lnTo>
                      <a:pt x="7647" y="8420"/>
                    </a:lnTo>
                    <a:lnTo>
                      <a:pt x="7647" y="4135"/>
                    </a:lnTo>
                    <a:lnTo>
                      <a:pt x="7916" y="4135"/>
                    </a:lnTo>
                    <a:lnTo>
                      <a:pt x="8399" y="3570"/>
                    </a:lnTo>
                    <a:lnTo>
                      <a:pt x="8450" y="3570"/>
                    </a:lnTo>
                    <a:lnTo>
                      <a:pt x="8450" y="416"/>
                    </a:lnTo>
                    <a:cubicBezTo>
                      <a:pt x="8450" y="188"/>
                      <a:pt x="8263" y="0"/>
                      <a:pt x="8035" y="0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85" name="Google Shape;1085;p40"/>
            <p:cNvGrpSpPr/>
            <p:nvPr/>
          </p:nvGrpSpPr>
          <p:grpSpPr>
            <a:xfrm>
              <a:off x="992313" y="2716755"/>
              <a:ext cx="2557807" cy="1740948"/>
              <a:chOff x="815250" y="2445080"/>
              <a:chExt cx="2557807" cy="1740948"/>
            </a:xfrm>
          </p:grpSpPr>
          <p:sp>
            <p:nvSpPr>
              <p:cNvPr id="1086" name="Google Shape;1086;p40"/>
              <p:cNvSpPr/>
              <p:nvPr/>
            </p:nvSpPr>
            <p:spPr>
              <a:xfrm>
                <a:off x="1706713" y="3142651"/>
                <a:ext cx="1666344" cy="1043266"/>
              </a:xfrm>
              <a:custGeom>
                <a:rect b="b" l="l" r="r" t="t"/>
                <a:pathLst>
                  <a:path extrusionOk="0" h="9271" w="14808">
                    <a:moveTo>
                      <a:pt x="1730" y="1"/>
                    </a:moveTo>
                    <a:cubicBezTo>
                      <a:pt x="1202" y="1"/>
                      <a:pt x="687" y="279"/>
                      <a:pt x="410" y="774"/>
                    </a:cubicBezTo>
                    <a:cubicBezTo>
                      <a:pt x="1" y="1502"/>
                      <a:pt x="263" y="2422"/>
                      <a:pt x="989" y="2831"/>
                    </a:cubicBezTo>
                    <a:cubicBezTo>
                      <a:pt x="1139" y="2916"/>
                      <a:pt x="1296" y="2970"/>
                      <a:pt x="1459" y="2997"/>
                    </a:cubicBezTo>
                    <a:cubicBezTo>
                      <a:pt x="1551" y="3015"/>
                      <a:pt x="1643" y="3024"/>
                      <a:pt x="1735" y="3024"/>
                    </a:cubicBezTo>
                    <a:cubicBezTo>
                      <a:pt x="1983" y="3024"/>
                      <a:pt x="2228" y="2961"/>
                      <a:pt x="2447" y="2841"/>
                    </a:cubicBezTo>
                    <a:lnTo>
                      <a:pt x="4869" y="4197"/>
                    </a:lnTo>
                    <a:lnTo>
                      <a:pt x="12566" y="9169"/>
                    </a:lnTo>
                    <a:cubicBezTo>
                      <a:pt x="12566" y="9169"/>
                      <a:pt x="12922" y="9271"/>
                      <a:pt x="13292" y="9271"/>
                    </a:cubicBezTo>
                    <a:cubicBezTo>
                      <a:pt x="13595" y="9271"/>
                      <a:pt x="13907" y="9203"/>
                      <a:pt x="14045" y="8958"/>
                    </a:cubicBezTo>
                    <a:lnTo>
                      <a:pt x="14501" y="8141"/>
                    </a:lnTo>
                    <a:cubicBezTo>
                      <a:pt x="14807" y="7596"/>
                      <a:pt x="13911" y="6768"/>
                      <a:pt x="13911" y="6768"/>
                    </a:cubicBezTo>
                    <a:lnTo>
                      <a:pt x="5655" y="2793"/>
                    </a:lnTo>
                    <a:lnTo>
                      <a:pt x="3237" y="1434"/>
                    </a:lnTo>
                    <a:cubicBezTo>
                      <a:pt x="3220" y="1094"/>
                      <a:pt x="3087" y="763"/>
                      <a:pt x="2855" y="508"/>
                    </a:cubicBezTo>
                    <a:cubicBezTo>
                      <a:pt x="2750" y="386"/>
                      <a:pt x="2617" y="279"/>
                      <a:pt x="2467" y="194"/>
                    </a:cubicBezTo>
                    <a:cubicBezTo>
                      <a:pt x="2234" y="63"/>
                      <a:pt x="1981" y="1"/>
                      <a:pt x="1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p40"/>
              <p:cNvSpPr/>
              <p:nvPr/>
            </p:nvSpPr>
            <p:spPr>
              <a:xfrm>
                <a:off x="1831734" y="3467974"/>
                <a:ext cx="112417" cy="15192"/>
              </a:xfrm>
              <a:custGeom>
                <a:rect b="b" l="l" r="r" t="t"/>
                <a:pathLst>
                  <a:path extrusionOk="0" h="135" w="999">
                    <a:moveTo>
                      <a:pt x="1" y="1"/>
                    </a:moveTo>
                    <a:cubicBezTo>
                      <a:pt x="77" y="36"/>
                      <a:pt x="154" y="64"/>
                      <a:pt x="234" y="84"/>
                    </a:cubicBezTo>
                    <a:lnTo>
                      <a:pt x="234" y="84"/>
                    </a:lnTo>
                    <a:cubicBezTo>
                      <a:pt x="155" y="63"/>
                      <a:pt x="77" y="35"/>
                      <a:pt x="1" y="1"/>
                    </a:cubicBezTo>
                    <a:close/>
                    <a:moveTo>
                      <a:pt x="234" y="84"/>
                    </a:moveTo>
                    <a:cubicBezTo>
                      <a:pt x="359" y="118"/>
                      <a:pt x="486" y="134"/>
                      <a:pt x="614" y="134"/>
                    </a:cubicBezTo>
                    <a:cubicBezTo>
                      <a:pt x="614" y="134"/>
                      <a:pt x="615" y="134"/>
                      <a:pt x="616" y="134"/>
                    </a:cubicBezTo>
                    <a:lnTo>
                      <a:pt x="616" y="134"/>
                    </a:lnTo>
                    <a:cubicBezTo>
                      <a:pt x="524" y="134"/>
                      <a:pt x="436" y="124"/>
                      <a:pt x="348" y="106"/>
                    </a:cubicBezTo>
                    <a:cubicBezTo>
                      <a:pt x="310" y="101"/>
                      <a:pt x="271" y="94"/>
                      <a:pt x="234" y="84"/>
                    </a:cubicBezTo>
                    <a:close/>
                    <a:moveTo>
                      <a:pt x="998" y="83"/>
                    </a:moveTo>
                    <a:cubicBezTo>
                      <a:pt x="872" y="117"/>
                      <a:pt x="744" y="134"/>
                      <a:pt x="616" y="134"/>
                    </a:cubicBezTo>
                    <a:lnTo>
                      <a:pt x="616" y="134"/>
                    </a:lnTo>
                    <a:cubicBezTo>
                      <a:pt x="616" y="134"/>
                      <a:pt x="617" y="134"/>
                      <a:pt x="617" y="134"/>
                    </a:cubicBezTo>
                    <a:cubicBezTo>
                      <a:pt x="746" y="134"/>
                      <a:pt x="872" y="117"/>
                      <a:pt x="998" y="83"/>
                    </a:cubicBezTo>
                    <a:close/>
                  </a:path>
                </a:pathLst>
              </a:custGeom>
              <a:solidFill>
                <a:srgbClr val="CFC3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40"/>
              <p:cNvSpPr/>
              <p:nvPr/>
            </p:nvSpPr>
            <p:spPr>
              <a:xfrm>
                <a:off x="1870894" y="3345767"/>
                <a:ext cx="1441959" cy="840262"/>
              </a:xfrm>
              <a:custGeom>
                <a:rect b="b" l="l" r="r" t="t"/>
                <a:pathLst>
                  <a:path extrusionOk="0" h="7467" w="12814">
                    <a:moveTo>
                      <a:pt x="790" y="1"/>
                    </a:moveTo>
                    <a:cubicBezTo>
                      <a:pt x="552" y="430"/>
                      <a:pt x="283" y="832"/>
                      <a:pt x="0" y="1192"/>
                    </a:cubicBezTo>
                    <a:cubicBezTo>
                      <a:pt x="88" y="1210"/>
                      <a:pt x="177" y="1220"/>
                      <a:pt x="269" y="1220"/>
                    </a:cubicBezTo>
                    <a:cubicBezTo>
                      <a:pt x="398" y="1220"/>
                      <a:pt x="524" y="1203"/>
                      <a:pt x="651" y="1169"/>
                    </a:cubicBezTo>
                    <a:cubicBezTo>
                      <a:pt x="763" y="1138"/>
                      <a:pt x="876" y="1098"/>
                      <a:pt x="978" y="1040"/>
                    </a:cubicBezTo>
                    <a:cubicBezTo>
                      <a:pt x="981" y="1040"/>
                      <a:pt x="984" y="1036"/>
                      <a:pt x="988" y="1036"/>
                    </a:cubicBezTo>
                    <a:lnTo>
                      <a:pt x="1008" y="1046"/>
                    </a:lnTo>
                    <a:cubicBezTo>
                      <a:pt x="1011" y="1036"/>
                      <a:pt x="1019" y="1022"/>
                      <a:pt x="1025" y="1013"/>
                    </a:cubicBezTo>
                    <a:lnTo>
                      <a:pt x="1400" y="345"/>
                    </a:lnTo>
                    <a:lnTo>
                      <a:pt x="790" y="1"/>
                    </a:lnTo>
                    <a:close/>
                    <a:moveTo>
                      <a:pt x="1767" y="549"/>
                    </a:moveTo>
                    <a:lnTo>
                      <a:pt x="1393" y="1220"/>
                    </a:lnTo>
                    <a:cubicBezTo>
                      <a:pt x="1387" y="1230"/>
                      <a:pt x="1379" y="1241"/>
                      <a:pt x="1373" y="1250"/>
                    </a:cubicBezTo>
                    <a:lnTo>
                      <a:pt x="3410" y="2392"/>
                    </a:lnTo>
                    <a:lnTo>
                      <a:pt x="9520" y="6339"/>
                    </a:lnTo>
                    <a:cubicBezTo>
                      <a:pt x="9523" y="6298"/>
                      <a:pt x="9533" y="6257"/>
                      <a:pt x="9554" y="6220"/>
                    </a:cubicBezTo>
                    <a:lnTo>
                      <a:pt x="10109" y="5229"/>
                    </a:lnTo>
                    <a:lnTo>
                      <a:pt x="1767" y="549"/>
                    </a:lnTo>
                    <a:close/>
                    <a:moveTo>
                      <a:pt x="10657" y="5536"/>
                    </a:moveTo>
                    <a:lnTo>
                      <a:pt x="10102" y="6526"/>
                    </a:lnTo>
                    <a:cubicBezTo>
                      <a:pt x="10075" y="6578"/>
                      <a:pt x="10031" y="6615"/>
                      <a:pt x="9983" y="6639"/>
                    </a:cubicBezTo>
                    <a:lnTo>
                      <a:pt x="11107" y="7364"/>
                    </a:lnTo>
                    <a:cubicBezTo>
                      <a:pt x="11107" y="7364"/>
                      <a:pt x="11325" y="7426"/>
                      <a:pt x="11601" y="7453"/>
                    </a:cubicBezTo>
                    <a:cubicBezTo>
                      <a:pt x="11676" y="7463"/>
                      <a:pt x="11754" y="7466"/>
                      <a:pt x="11833" y="7466"/>
                    </a:cubicBezTo>
                    <a:lnTo>
                      <a:pt x="11887" y="7466"/>
                    </a:lnTo>
                    <a:cubicBezTo>
                      <a:pt x="12173" y="7457"/>
                      <a:pt x="12456" y="7385"/>
                      <a:pt x="12582" y="7153"/>
                    </a:cubicBezTo>
                    <a:lnTo>
                      <a:pt x="12814" y="6745"/>
                    </a:lnTo>
                    <a:lnTo>
                      <a:pt x="10657" y="553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9" name="Google Shape;1089;p40"/>
              <p:cNvSpPr/>
              <p:nvPr/>
            </p:nvSpPr>
            <p:spPr>
              <a:xfrm>
                <a:off x="1926372" y="3172921"/>
                <a:ext cx="101727" cy="172959"/>
              </a:xfrm>
              <a:custGeom>
                <a:rect b="b" l="l" r="r" t="t"/>
                <a:pathLst>
                  <a:path extrusionOk="0" h="1537" w="904">
                    <a:moveTo>
                      <a:pt x="634" y="1"/>
                    </a:moveTo>
                    <a:cubicBezTo>
                      <a:pt x="471" y="440"/>
                      <a:pt x="270" y="886"/>
                      <a:pt x="25" y="1326"/>
                    </a:cubicBezTo>
                    <a:cubicBezTo>
                      <a:pt x="25" y="1326"/>
                      <a:pt x="25" y="1329"/>
                      <a:pt x="21" y="1329"/>
                    </a:cubicBezTo>
                    <a:cubicBezTo>
                      <a:pt x="21" y="1332"/>
                      <a:pt x="21" y="1335"/>
                      <a:pt x="18" y="1335"/>
                    </a:cubicBezTo>
                    <a:cubicBezTo>
                      <a:pt x="18" y="1339"/>
                      <a:pt x="18" y="1339"/>
                      <a:pt x="15" y="1343"/>
                    </a:cubicBezTo>
                    <a:lnTo>
                      <a:pt x="15" y="1346"/>
                    </a:lnTo>
                    <a:cubicBezTo>
                      <a:pt x="11" y="1349"/>
                      <a:pt x="11" y="1353"/>
                      <a:pt x="7" y="1356"/>
                    </a:cubicBezTo>
                    <a:lnTo>
                      <a:pt x="7" y="1359"/>
                    </a:lnTo>
                    <a:cubicBezTo>
                      <a:pt x="4" y="1363"/>
                      <a:pt x="1" y="1367"/>
                      <a:pt x="1" y="1370"/>
                    </a:cubicBezTo>
                    <a:lnTo>
                      <a:pt x="297" y="1537"/>
                    </a:lnTo>
                    <a:cubicBezTo>
                      <a:pt x="539" y="1107"/>
                      <a:pt x="743" y="672"/>
                      <a:pt x="903" y="239"/>
                    </a:cubicBezTo>
                    <a:cubicBezTo>
                      <a:pt x="825" y="147"/>
                      <a:pt x="737" y="68"/>
                      <a:pt x="634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Google Shape;1090;p40"/>
              <p:cNvSpPr/>
              <p:nvPr/>
            </p:nvSpPr>
            <p:spPr>
              <a:xfrm>
                <a:off x="1831734" y="3326974"/>
                <a:ext cx="128059" cy="153041"/>
              </a:xfrm>
              <a:custGeom>
                <a:rect b="b" l="l" r="r" t="t"/>
                <a:pathLst>
                  <a:path extrusionOk="0" h="1360" w="1138"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5" y="15"/>
                      <a:pt x="835" y="15"/>
                      <a:pt x="831" y="15"/>
                    </a:cubicBez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5"/>
                      <a:pt x="828" y="28"/>
                      <a:pt x="825" y="28"/>
                    </a:cubicBezTo>
                    <a:cubicBezTo>
                      <a:pt x="825" y="31"/>
                      <a:pt x="825" y="31"/>
                      <a:pt x="821" y="35"/>
                    </a:cubicBezTo>
                    <a:cubicBezTo>
                      <a:pt x="821" y="38"/>
                      <a:pt x="821" y="38"/>
                      <a:pt x="818" y="38"/>
                    </a:cubicBezTo>
                    <a:cubicBezTo>
                      <a:pt x="818" y="42"/>
                      <a:pt x="815" y="45"/>
                      <a:pt x="815" y="48"/>
                    </a:cubicBezTo>
                    <a:lnTo>
                      <a:pt x="815" y="52"/>
                    </a:ln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62"/>
                      <a:pt x="804" y="62"/>
                      <a:pt x="804" y="65"/>
                    </a:cubicBez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6"/>
                      <a:pt x="798" y="76"/>
                      <a:pt x="798" y="76"/>
                    </a:cubicBez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6"/>
                      <a:pt x="790" y="86"/>
                      <a:pt x="790" y="89"/>
                    </a:cubicBezTo>
                    <a:cubicBezTo>
                      <a:pt x="790" y="92"/>
                      <a:pt x="787" y="96"/>
                      <a:pt x="784" y="100"/>
                    </a:cubicBezTo>
                    <a:cubicBezTo>
                      <a:pt x="777" y="113"/>
                      <a:pt x="770" y="123"/>
                      <a:pt x="763" y="137"/>
                    </a:cubicBezTo>
                    <a:cubicBezTo>
                      <a:pt x="529" y="539"/>
                      <a:pt x="273" y="914"/>
                      <a:pt x="1" y="1254"/>
                    </a:cubicBezTo>
                    <a:cubicBezTo>
                      <a:pt x="113" y="1305"/>
                      <a:pt x="229" y="1343"/>
                      <a:pt x="348" y="1359"/>
                    </a:cubicBezTo>
                    <a:cubicBezTo>
                      <a:pt x="631" y="999"/>
                      <a:pt x="900" y="597"/>
                      <a:pt x="1138" y="168"/>
                    </a:cubicBezTo>
                    <a:lnTo>
                      <a:pt x="842" y="1"/>
                    </a:ln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40"/>
              <p:cNvSpPr/>
              <p:nvPr/>
            </p:nvSpPr>
            <p:spPr>
              <a:xfrm>
                <a:off x="1104677" y="2550858"/>
                <a:ext cx="949866" cy="1163335"/>
              </a:xfrm>
              <a:custGeom>
                <a:rect b="b" l="l" r="r" t="t"/>
                <a:pathLst>
                  <a:path extrusionOk="0" h="10338" w="8441">
                    <a:moveTo>
                      <a:pt x="4806" y="0"/>
                    </a:moveTo>
                    <a:cubicBezTo>
                      <a:pt x="4415" y="140"/>
                      <a:pt x="4016" y="352"/>
                      <a:pt x="3628" y="621"/>
                    </a:cubicBezTo>
                    <a:cubicBezTo>
                      <a:pt x="3505" y="699"/>
                      <a:pt x="3386" y="791"/>
                      <a:pt x="3266" y="883"/>
                    </a:cubicBezTo>
                    <a:cubicBezTo>
                      <a:pt x="2477" y="1509"/>
                      <a:pt x="1730" y="2381"/>
                      <a:pt x="1138" y="3441"/>
                    </a:cubicBezTo>
                    <a:cubicBezTo>
                      <a:pt x="545" y="4500"/>
                      <a:pt x="188" y="5593"/>
                      <a:pt x="68" y="6595"/>
                    </a:cubicBezTo>
                    <a:cubicBezTo>
                      <a:pt x="48" y="6741"/>
                      <a:pt x="34" y="6887"/>
                      <a:pt x="28" y="7034"/>
                    </a:cubicBezTo>
                    <a:cubicBezTo>
                      <a:pt x="1" y="7508"/>
                      <a:pt x="31" y="7957"/>
                      <a:pt x="116" y="8363"/>
                    </a:cubicBezTo>
                    <a:lnTo>
                      <a:pt x="3634" y="10338"/>
                    </a:lnTo>
                    <a:cubicBezTo>
                      <a:pt x="4026" y="10198"/>
                      <a:pt x="4425" y="9987"/>
                      <a:pt x="4813" y="9718"/>
                    </a:cubicBezTo>
                    <a:cubicBezTo>
                      <a:pt x="4936" y="9636"/>
                      <a:pt x="5052" y="9551"/>
                      <a:pt x="5171" y="9456"/>
                    </a:cubicBezTo>
                    <a:cubicBezTo>
                      <a:pt x="5961" y="8829"/>
                      <a:pt x="6707" y="7957"/>
                      <a:pt x="7303" y="6898"/>
                    </a:cubicBezTo>
                    <a:cubicBezTo>
                      <a:pt x="7896" y="5838"/>
                      <a:pt x="8253" y="4749"/>
                      <a:pt x="8372" y="3747"/>
                    </a:cubicBezTo>
                    <a:cubicBezTo>
                      <a:pt x="8393" y="3597"/>
                      <a:pt x="8406" y="3451"/>
                      <a:pt x="8413" y="3304"/>
                    </a:cubicBezTo>
                    <a:cubicBezTo>
                      <a:pt x="8441" y="2831"/>
                      <a:pt x="8410" y="2381"/>
                      <a:pt x="8325" y="1976"/>
                    </a:cubicBezTo>
                    <a:lnTo>
                      <a:pt x="48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2" name="Google Shape;1092;p40"/>
              <p:cNvSpPr/>
              <p:nvPr/>
            </p:nvSpPr>
            <p:spPr>
              <a:xfrm>
                <a:off x="1107716" y="3292878"/>
                <a:ext cx="578404" cy="351994"/>
              </a:xfrm>
              <a:custGeom>
                <a:rect b="b" l="l" r="r" t="t"/>
                <a:pathLst>
                  <a:path extrusionOk="0" h="3128" w="5140">
                    <a:moveTo>
                      <a:pt x="38" y="1"/>
                    </a:moveTo>
                    <a:cubicBezTo>
                      <a:pt x="18" y="150"/>
                      <a:pt x="4" y="297"/>
                      <a:pt x="1" y="444"/>
                    </a:cubicBezTo>
                    <a:lnTo>
                      <a:pt x="4786" y="3127"/>
                    </a:lnTo>
                    <a:cubicBezTo>
                      <a:pt x="4905" y="3046"/>
                      <a:pt x="5025" y="2961"/>
                      <a:pt x="5140" y="2865"/>
                    </a:cubicBez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3" name="Google Shape;1093;p40"/>
              <p:cNvSpPr/>
              <p:nvPr/>
            </p:nvSpPr>
            <p:spPr>
              <a:xfrm>
                <a:off x="1472200" y="2620964"/>
                <a:ext cx="578854" cy="351994"/>
              </a:xfrm>
              <a:custGeom>
                <a:rect b="b" l="l" r="r" t="t"/>
                <a:pathLst>
                  <a:path extrusionOk="0" h="3128" w="5144">
                    <a:moveTo>
                      <a:pt x="358" y="1"/>
                    </a:moveTo>
                    <a:cubicBezTo>
                      <a:pt x="239" y="79"/>
                      <a:pt x="120" y="171"/>
                      <a:pt x="0" y="263"/>
                    </a:cubicBezTo>
                    <a:lnTo>
                      <a:pt x="5106" y="3128"/>
                    </a:lnTo>
                    <a:cubicBezTo>
                      <a:pt x="5123" y="2978"/>
                      <a:pt x="5137" y="2828"/>
                      <a:pt x="5144" y="2685"/>
                    </a:cubicBez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40"/>
              <p:cNvSpPr/>
              <p:nvPr/>
            </p:nvSpPr>
            <p:spPr>
              <a:xfrm>
                <a:off x="1686007" y="3467974"/>
                <a:ext cx="145839" cy="147302"/>
              </a:xfrm>
              <a:custGeom>
                <a:rect b="b" l="l" r="r" t="t"/>
                <a:pathLst>
                  <a:path extrusionOk="0" h="1309" w="1296">
                    <a:moveTo>
                      <a:pt x="1296" y="1"/>
                    </a:moveTo>
                    <a:cubicBezTo>
                      <a:pt x="940" y="451"/>
                      <a:pt x="555" y="847"/>
                      <a:pt x="159" y="1180"/>
                    </a:cubicBezTo>
                    <a:lnTo>
                      <a:pt x="159" y="1180"/>
                    </a:lnTo>
                    <a:cubicBezTo>
                      <a:pt x="556" y="846"/>
                      <a:pt x="940" y="452"/>
                      <a:pt x="1296" y="1"/>
                    </a:cubicBezTo>
                    <a:close/>
                    <a:moveTo>
                      <a:pt x="159" y="1180"/>
                    </a:moveTo>
                    <a:lnTo>
                      <a:pt x="159" y="1180"/>
                    </a:lnTo>
                    <a:cubicBezTo>
                      <a:pt x="114" y="1218"/>
                      <a:pt x="69" y="1255"/>
                      <a:pt x="23" y="1291"/>
                    </a:cubicBezTo>
                    <a:lnTo>
                      <a:pt x="23" y="1291"/>
                    </a:lnTo>
                    <a:cubicBezTo>
                      <a:pt x="69" y="1255"/>
                      <a:pt x="114" y="1218"/>
                      <a:pt x="159" y="1180"/>
                    </a:cubicBezTo>
                    <a:close/>
                    <a:moveTo>
                      <a:pt x="23" y="1291"/>
                    </a:moveTo>
                    <a:cubicBezTo>
                      <a:pt x="17" y="1296"/>
                      <a:pt x="11" y="1301"/>
                      <a:pt x="5" y="1306"/>
                    </a:cubicBezTo>
                    <a:cubicBezTo>
                      <a:pt x="1" y="1306"/>
                      <a:pt x="1" y="1306"/>
                      <a:pt x="1" y="1309"/>
                    </a:cubicBezTo>
                    <a:cubicBezTo>
                      <a:pt x="8" y="1303"/>
                      <a:pt x="16" y="1297"/>
                      <a:pt x="23" y="1291"/>
                    </a:cubicBezTo>
                    <a:close/>
                  </a:path>
                </a:pathLst>
              </a:custGeom>
              <a:solidFill>
                <a:srgbClr val="F4D2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p40"/>
              <p:cNvSpPr/>
              <p:nvPr/>
            </p:nvSpPr>
            <p:spPr>
              <a:xfrm>
                <a:off x="1831734" y="3467974"/>
                <a:ext cx="113" cy="113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7A1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40"/>
              <p:cNvSpPr/>
              <p:nvPr/>
            </p:nvSpPr>
            <p:spPr>
              <a:xfrm>
                <a:off x="1926372" y="3322023"/>
                <a:ext cx="2813" cy="5064"/>
              </a:xfrm>
              <a:custGeom>
                <a:rect b="b" l="l" r="r" t="t"/>
                <a:pathLst>
                  <a:path extrusionOk="0" h="45" w="25">
                    <a:moveTo>
                      <a:pt x="1" y="45"/>
                    </a:moveTo>
                    <a:lnTo>
                      <a:pt x="1" y="45"/>
                    </a:lnTo>
                    <a:lnTo>
                      <a:pt x="1" y="45"/>
                    </a:lnTo>
                    <a:lnTo>
                      <a:pt x="1" y="45"/>
                    </a:lnTo>
                    <a:close/>
                    <a:moveTo>
                      <a:pt x="7" y="34"/>
                    </a:moveTo>
                    <a:cubicBezTo>
                      <a:pt x="4" y="38"/>
                      <a:pt x="1" y="42"/>
                      <a:pt x="1" y="45"/>
                    </a:cubicBezTo>
                    <a:cubicBezTo>
                      <a:pt x="1" y="42"/>
                      <a:pt x="4" y="38"/>
                      <a:pt x="7" y="34"/>
                    </a:cubicBezTo>
                    <a:close/>
                    <a:moveTo>
                      <a:pt x="15" y="21"/>
                    </a:moveTo>
                    <a:cubicBezTo>
                      <a:pt x="11" y="24"/>
                      <a:pt x="11" y="28"/>
                      <a:pt x="7" y="31"/>
                    </a:cubicBezTo>
                    <a:cubicBezTo>
                      <a:pt x="11" y="28"/>
                      <a:pt x="11" y="24"/>
                      <a:pt x="15" y="21"/>
                    </a:cubicBezTo>
                    <a:close/>
                    <a:moveTo>
                      <a:pt x="18" y="10"/>
                    </a:moveTo>
                    <a:cubicBezTo>
                      <a:pt x="18" y="14"/>
                      <a:pt x="18" y="14"/>
                      <a:pt x="15" y="18"/>
                    </a:cubicBezTo>
                    <a:cubicBezTo>
                      <a:pt x="18" y="14"/>
                      <a:pt x="18" y="14"/>
                      <a:pt x="18" y="10"/>
                    </a:cubicBezTo>
                    <a:close/>
                    <a:moveTo>
                      <a:pt x="25" y="1"/>
                    </a:moveTo>
                    <a:cubicBezTo>
                      <a:pt x="25" y="1"/>
                      <a:pt x="25" y="4"/>
                      <a:pt x="21" y="4"/>
                    </a:cubicBezTo>
                    <a:cubicBezTo>
                      <a:pt x="25" y="4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4A23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40"/>
              <p:cNvSpPr/>
              <p:nvPr/>
            </p:nvSpPr>
            <p:spPr>
              <a:xfrm>
                <a:off x="1831734" y="3326974"/>
                <a:ext cx="94750" cy="141113"/>
              </a:xfrm>
              <a:custGeom>
                <a:rect b="b" l="l" r="r" t="t"/>
                <a:pathLst>
                  <a:path extrusionOk="0" h="1254" w="842">
                    <a:moveTo>
                      <a:pt x="763" y="137"/>
                    </a:moveTo>
                    <a:cubicBezTo>
                      <a:pt x="529" y="539"/>
                      <a:pt x="273" y="914"/>
                      <a:pt x="1" y="1254"/>
                    </a:cubicBezTo>
                    <a:lnTo>
                      <a:pt x="1" y="1254"/>
                    </a:lnTo>
                    <a:cubicBezTo>
                      <a:pt x="273" y="914"/>
                      <a:pt x="529" y="539"/>
                      <a:pt x="763" y="137"/>
                    </a:cubicBezTo>
                    <a:close/>
                    <a:moveTo>
                      <a:pt x="784" y="100"/>
                    </a:moveTo>
                    <a:cubicBezTo>
                      <a:pt x="777" y="113"/>
                      <a:pt x="770" y="123"/>
                      <a:pt x="763" y="137"/>
                    </a:cubicBezTo>
                    <a:cubicBezTo>
                      <a:pt x="770" y="123"/>
                      <a:pt x="777" y="113"/>
                      <a:pt x="784" y="100"/>
                    </a:cubicBezTo>
                    <a:close/>
                    <a:moveTo>
                      <a:pt x="790" y="89"/>
                    </a:moveTo>
                    <a:cubicBezTo>
                      <a:pt x="790" y="92"/>
                      <a:pt x="787" y="96"/>
                      <a:pt x="784" y="100"/>
                    </a:cubicBezTo>
                    <a:cubicBezTo>
                      <a:pt x="787" y="96"/>
                      <a:pt x="790" y="92"/>
                      <a:pt x="790" y="89"/>
                    </a:cubicBezTo>
                    <a:close/>
                    <a:moveTo>
                      <a:pt x="798" y="76"/>
                    </a:move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3"/>
                      <a:pt x="798" y="79"/>
                      <a:pt x="798" y="76"/>
                    </a:cubicBezTo>
                    <a:close/>
                    <a:moveTo>
                      <a:pt x="804" y="65"/>
                    </a:move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2"/>
                      <a:pt x="804" y="69"/>
                      <a:pt x="804" y="65"/>
                    </a:cubicBezTo>
                    <a:close/>
                    <a:moveTo>
                      <a:pt x="815" y="52"/>
                    </a:move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59"/>
                      <a:pt x="811" y="56"/>
                      <a:pt x="815" y="52"/>
                    </a:cubicBezTo>
                    <a:close/>
                    <a:moveTo>
                      <a:pt x="818" y="38"/>
                    </a:moveTo>
                    <a:cubicBezTo>
                      <a:pt x="818" y="42"/>
                      <a:pt x="815" y="45"/>
                      <a:pt x="815" y="48"/>
                    </a:cubicBezTo>
                    <a:cubicBezTo>
                      <a:pt x="815" y="45"/>
                      <a:pt x="818" y="42"/>
                      <a:pt x="818" y="38"/>
                    </a:cubicBezTo>
                    <a:close/>
                    <a:moveTo>
                      <a:pt x="825" y="28"/>
                    </a:moveTo>
                    <a:cubicBezTo>
                      <a:pt x="825" y="31"/>
                      <a:pt x="825" y="31"/>
                      <a:pt x="821" y="35"/>
                    </a:cubicBezTo>
                    <a:cubicBezTo>
                      <a:pt x="825" y="31"/>
                      <a:pt x="825" y="31"/>
                      <a:pt x="825" y="28"/>
                    </a:cubicBezTo>
                    <a:close/>
                    <a:moveTo>
                      <a:pt x="831" y="15"/>
                    </a:move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1"/>
                      <a:pt x="831" y="18"/>
                      <a:pt x="831" y="15"/>
                    </a:cubicBezTo>
                    <a:close/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9" y="7"/>
                      <a:pt x="839" y="4"/>
                      <a:pt x="842" y="1"/>
                    </a:cubicBezTo>
                    <a:close/>
                  </a:path>
                </a:pathLst>
              </a:custGeom>
              <a:solidFill>
                <a:srgbClr val="3C1B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8" name="Google Shape;1098;p40"/>
              <p:cNvSpPr/>
              <p:nvPr/>
            </p:nvSpPr>
            <p:spPr>
              <a:xfrm>
                <a:off x="1349880" y="2722916"/>
                <a:ext cx="709614" cy="959093"/>
              </a:xfrm>
              <a:custGeom>
                <a:rect b="b" l="l" r="r" t="t"/>
                <a:pathLst>
                  <a:path extrusionOk="0" h="8523" w="6306">
                    <a:moveTo>
                      <a:pt x="4082" y="1"/>
                    </a:moveTo>
                    <a:lnTo>
                      <a:pt x="3836" y="437"/>
                    </a:lnTo>
                    <a:lnTo>
                      <a:pt x="6231" y="1779"/>
                    </a:lnTo>
                    <a:cubicBezTo>
                      <a:pt x="6224" y="1922"/>
                      <a:pt x="6210" y="2072"/>
                      <a:pt x="6193" y="2222"/>
                    </a:cubicBezTo>
                    <a:lnTo>
                      <a:pt x="3639" y="791"/>
                    </a:lnTo>
                    <a:lnTo>
                      <a:pt x="437" y="6496"/>
                    </a:lnTo>
                    <a:lnTo>
                      <a:pt x="2988" y="7930"/>
                    </a:lnTo>
                    <a:cubicBezTo>
                      <a:pt x="2988" y="7927"/>
                      <a:pt x="2988" y="7927"/>
                      <a:pt x="2992" y="7927"/>
                    </a:cubicBezTo>
                    <a:cubicBezTo>
                      <a:pt x="3442" y="7569"/>
                      <a:pt x="3881" y="7130"/>
                      <a:pt x="4283" y="6622"/>
                    </a:cubicBezTo>
                    <a:cubicBezTo>
                      <a:pt x="4555" y="6282"/>
                      <a:pt x="4811" y="5907"/>
                      <a:pt x="5045" y="5505"/>
                    </a:cubicBezTo>
                    <a:cubicBezTo>
                      <a:pt x="5052" y="5491"/>
                      <a:pt x="5059" y="5481"/>
                      <a:pt x="5066" y="5468"/>
                    </a:cubicBezTo>
                    <a:cubicBezTo>
                      <a:pt x="5069" y="5464"/>
                      <a:pt x="5072" y="5460"/>
                      <a:pt x="5072" y="5457"/>
                    </a:cubicBezTo>
                    <a:cubicBezTo>
                      <a:pt x="5072" y="5454"/>
                      <a:pt x="5076" y="5454"/>
                      <a:pt x="5076" y="5454"/>
                    </a:cubicBezTo>
                    <a:cubicBezTo>
                      <a:pt x="5076" y="5451"/>
                      <a:pt x="5080" y="5447"/>
                      <a:pt x="5080" y="5444"/>
                    </a:cubicBezTo>
                    <a:cubicBezTo>
                      <a:pt x="5080" y="5444"/>
                      <a:pt x="5083" y="5444"/>
                      <a:pt x="5083" y="5440"/>
                    </a:cubicBezTo>
                    <a:cubicBezTo>
                      <a:pt x="5083" y="5440"/>
                      <a:pt x="5086" y="5437"/>
                      <a:pt x="5086" y="5433"/>
                    </a:cubicBezTo>
                    <a:cubicBezTo>
                      <a:pt x="5086" y="5430"/>
                      <a:pt x="5090" y="5430"/>
                      <a:pt x="5090" y="5430"/>
                    </a:cubicBezTo>
                    <a:cubicBezTo>
                      <a:pt x="5090" y="5427"/>
                      <a:pt x="5093" y="5424"/>
                      <a:pt x="5097" y="5420"/>
                    </a:cubicBezTo>
                    <a:lnTo>
                      <a:pt x="5097" y="5416"/>
                    </a:lnTo>
                    <a:cubicBezTo>
                      <a:pt x="5097" y="5413"/>
                      <a:pt x="5100" y="5410"/>
                      <a:pt x="5100" y="5406"/>
                    </a:cubicBezTo>
                    <a:cubicBezTo>
                      <a:pt x="5103" y="5406"/>
                      <a:pt x="5103" y="5406"/>
                      <a:pt x="5103" y="5403"/>
                    </a:cubicBezTo>
                    <a:cubicBezTo>
                      <a:pt x="5107" y="5399"/>
                      <a:pt x="5107" y="5399"/>
                      <a:pt x="5107" y="5396"/>
                    </a:cubicBezTo>
                    <a:cubicBezTo>
                      <a:pt x="5110" y="5396"/>
                      <a:pt x="5110" y="5393"/>
                      <a:pt x="5110" y="5393"/>
                    </a:cubicBezTo>
                    <a:cubicBezTo>
                      <a:pt x="5110" y="5389"/>
                      <a:pt x="5113" y="5386"/>
                      <a:pt x="5113" y="5383"/>
                    </a:cubicBezTo>
                    <a:cubicBezTo>
                      <a:pt x="5117" y="5383"/>
                      <a:pt x="5117" y="5383"/>
                      <a:pt x="5117" y="5379"/>
                    </a:cubicBezTo>
                    <a:cubicBezTo>
                      <a:pt x="5121" y="5375"/>
                      <a:pt x="5121" y="5372"/>
                      <a:pt x="5124" y="5369"/>
                    </a:cubicBezTo>
                    <a:cubicBezTo>
                      <a:pt x="5124" y="5366"/>
                      <a:pt x="5127" y="5362"/>
                      <a:pt x="5130" y="5358"/>
                    </a:cubicBezTo>
                    <a:lnTo>
                      <a:pt x="5130" y="5355"/>
                    </a:lnTo>
                    <a:cubicBezTo>
                      <a:pt x="5134" y="5352"/>
                      <a:pt x="5134" y="5348"/>
                      <a:pt x="5138" y="5345"/>
                    </a:cubicBezTo>
                    <a:lnTo>
                      <a:pt x="5138" y="5342"/>
                    </a:lnTo>
                    <a:cubicBezTo>
                      <a:pt x="5141" y="5338"/>
                      <a:pt x="5141" y="5338"/>
                      <a:pt x="5141" y="5334"/>
                    </a:cubicBezTo>
                    <a:cubicBezTo>
                      <a:pt x="5144" y="5334"/>
                      <a:pt x="5144" y="5331"/>
                      <a:pt x="5144" y="5328"/>
                    </a:cubicBezTo>
                    <a:cubicBezTo>
                      <a:pt x="5148" y="5328"/>
                      <a:pt x="5148" y="5325"/>
                      <a:pt x="5148" y="5325"/>
                    </a:cubicBezTo>
                    <a:cubicBezTo>
                      <a:pt x="5948" y="3884"/>
                      <a:pt x="6306" y="2382"/>
                      <a:pt x="6234" y="1135"/>
                    </a:cubicBezTo>
                    <a:cubicBezTo>
                      <a:pt x="6146" y="1135"/>
                      <a:pt x="6064" y="1112"/>
                      <a:pt x="5985" y="1071"/>
                    </a:cubicBezTo>
                    <a:lnTo>
                      <a:pt x="4082" y="1"/>
                    </a:lnTo>
                    <a:close/>
                    <a:moveTo>
                      <a:pt x="240" y="6850"/>
                    </a:moveTo>
                    <a:lnTo>
                      <a:pt x="1" y="7276"/>
                    </a:lnTo>
                    <a:lnTo>
                      <a:pt x="1905" y="8346"/>
                    </a:lnTo>
                    <a:cubicBezTo>
                      <a:pt x="1980" y="8390"/>
                      <a:pt x="2045" y="8448"/>
                      <a:pt x="2093" y="8523"/>
                    </a:cubicBezTo>
                    <a:cubicBezTo>
                      <a:pt x="2273" y="8424"/>
                      <a:pt x="2453" y="8315"/>
                      <a:pt x="2631" y="8192"/>
                    </a:cubicBezTo>
                    <a:lnTo>
                      <a:pt x="240" y="68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9" name="Google Shape;1099;p40"/>
              <p:cNvSpPr/>
              <p:nvPr/>
            </p:nvSpPr>
            <p:spPr>
              <a:xfrm>
                <a:off x="1376775" y="3453908"/>
                <a:ext cx="309345" cy="190963"/>
              </a:xfrm>
              <a:custGeom>
                <a:rect b="b" l="l" r="r" t="t"/>
                <a:pathLst>
                  <a:path extrusionOk="0" h="1697" w="2749">
                    <a:moveTo>
                      <a:pt x="198" y="0"/>
                    </a:moveTo>
                    <a:lnTo>
                      <a:pt x="1" y="354"/>
                    </a:lnTo>
                    <a:lnTo>
                      <a:pt x="2392" y="1696"/>
                    </a:lnTo>
                    <a:cubicBezTo>
                      <a:pt x="2511" y="1615"/>
                      <a:pt x="2630" y="1526"/>
                      <a:pt x="2749" y="1434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40"/>
              <p:cNvSpPr/>
              <p:nvPr/>
            </p:nvSpPr>
            <p:spPr>
              <a:xfrm>
                <a:off x="1759265" y="2772091"/>
                <a:ext cx="291790" cy="200866"/>
              </a:xfrm>
              <a:custGeom>
                <a:rect b="b" l="l" r="r" t="t"/>
                <a:pathLst>
                  <a:path extrusionOk="0" h="1785" w="2593">
                    <a:moveTo>
                      <a:pt x="198" y="0"/>
                    </a:moveTo>
                    <a:lnTo>
                      <a:pt x="1" y="354"/>
                    </a:lnTo>
                    <a:lnTo>
                      <a:pt x="2555" y="1785"/>
                    </a:lnTo>
                    <a:cubicBezTo>
                      <a:pt x="2572" y="1635"/>
                      <a:pt x="2586" y="1485"/>
                      <a:pt x="2593" y="1342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Google Shape;1101;p40"/>
              <p:cNvSpPr/>
              <p:nvPr/>
            </p:nvSpPr>
            <p:spPr>
              <a:xfrm>
                <a:off x="1016116" y="3414072"/>
                <a:ext cx="583468" cy="405896"/>
              </a:xfrm>
              <a:custGeom>
                <a:rect b="b" l="l" r="r" t="t"/>
                <a:pathLst>
                  <a:path extrusionOk="0" h="3607" w="5185">
                    <a:moveTo>
                      <a:pt x="795" y="0"/>
                    </a:moveTo>
                    <a:cubicBezTo>
                      <a:pt x="547" y="0"/>
                      <a:pt x="285" y="158"/>
                      <a:pt x="134" y="426"/>
                    </a:cubicBezTo>
                    <a:cubicBezTo>
                      <a:pt x="31" y="610"/>
                      <a:pt x="0" y="810"/>
                      <a:pt x="31" y="988"/>
                    </a:cubicBezTo>
                    <a:cubicBezTo>
                      <a:pt x="65" y="1165"/>
                      <a:pt x="161" y="1318"/>
                      <a:pt x="313" y="1403"/>
                    </a:cubicBezTo>
                    <a:lnTo>
                      <a:pt x="4122" y="3539"/>
                    </a:lnTo>
                    <a:cubicBezTo>
                      <a:pt x="4204" y="3585"/>
                      <a:pt x="4295" y="3607"/>
                      <a:pt x="4387" y="3607"/>
                    </a:cubicBezTo>
                    <a:cubicBezTo>
                      <a:pt x="4636" y="3607"/>
                      <a:pt x="4899" y="3449"/>
                      <a:pt x="5048" y="3181"/>
                    </a:cubicBezTo>
                    <a:cubicBezTo>
                      <a:pt x="5154" y="2997"/>
                      <a:pt x="5185" y="2797"/>
                      <a:pt x="5150" y="2619"/>
                    </a:cubicBezTo>
                    <a:cubicBezTo>
                      <a:pt x="5120" y="2442"/>
                      <a:pt x="5021" y="2289"/>
                      <a:pt x="4871" y="2204"/>
                    </a:cubicBezTo>
                    <a:lnTo>
                      <a:pt x="1060" y="68"/>
                    </a:lnTo>
                    <a:cubicBezTo>
                      <a:pt x="978" y="22"/>
                      <a:pt x="887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2" name="Google Shape;1102;p40"/>
              <p:cNvSpPr/>
              <p:nvPr/>
            </p:nvSpPr>
            <p:spPr>
              <a:xfrm>
                <a:off x="1347630" y="3540893"/>
                <a:ext cx="2363" cy="788"/>
              </a:xfrm>
              <a:custGeom>
                <a:rect b="b" l="l" r="r" t="t"/>
                <a:pathLst>
                  <a:path extrusionOk="0" h="7" w="21">
                    <a:moveTo>
                      <a:pt x="0" y="0"/>
                    </a:moveTo>
                    <a:lnTo>
                      <a:pt x="0" y="0"/>
                    </a:lnTo>
                    <a:lnTo>
                      <a:pt x="21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3" name="Google Shape;1103;p40"/>
              <p:cNvSpPr/>
              <p:nvPr/>
            </p:nvSpPr>
            <p:spPr>
              <a:xfrm>
                <a:off x="1349880" y="3541568"/>
                <a:ext cx="235525" cy="140437"/>
              </a:xfrm>
              <a:custGeom>
                <a:rect b="b" l="l" r="r" t="t"/>
                <a:pathLst>
                  <a:path extrusionOk="0" h="1248" w="2093">
                    <a:moveTo>
                      <a:pt x="1" y="1"/>
                    </a:moveTo>
                    <a:lnTo>
                      <a:pt x="1" y="1"/>
                    </a:lnTo>
                    <a:lnTo>
                      <a:pt x="1905" y="1071"/>
                    </a:lnTo>
                    <a:cubicBezTo>
                      <a:pt x="1980" y="1115"/>
                      <a:pt x="2045" y="1173"/>
                      <a:pt x="2093" y="1248"/>
                    </a:cubicBezTo>
                    <a:lnTo>
                      <a:pt x="2093" y="1248"/>
                    </a:lnTo>
                    <a:cubicBezTo>
                      <a:pt x="2045" y="1173"/>
                      <a:pt x="1980" y="1115"/>
                      <a:pt x="1905" y="1071"/>
                    </a:cubicBezTo>
                    <a:close/>
                  </a:path>
                </a:pathLst>
              </a:custGeom>
              <a:solidFill>
                <a:srgbClr val="BB781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4" name="Google Shape;1104;p40"/>
              <p:cNvSpPr/>
              <p:nvPr/>
            </p:nvSpPr>
            <p:spPr>
              <a:xfrm>
                <a:off x="1263682" y="3540893"/>
                <a:ext cx="333651" cy="279074"/>
              </a:xfrm>
              <a:custGeom>
                <a:rect b="b" l="l" r="r" t="t"/>
                <a:pathLst>
                  <a:path extrusionOk="0" h="2480" w="2965">
                    <a:moveTo>
                      <a:pt x="746" y="0"/>
                    </a:moveTo>
                    <a:lnTo>
                      <a:pt x="1" y="1332"/>
                    </a:lnTo>
                    <a:lnTo>
                      <a:pt x="1922" y="2412"/>
                    </a:lnTo>
                    <a:cubicBezTo>
                      <a:pt x="2004" y="2456"/>
                      <a:pt x="2095" y="2480"/>
                      <a:pt x="2188" y="2480"/>
                    </a:cubicBezTo>
                    <a:cubicBezTo>
                      <a:pt x="2436" y="2480"/>
                      <a:pt x="2699" y="2324"/>
                      <a:pt x="2848" y="2054"/>
                    </a:cubicBezTo>
                    <a:cubicBezTo>
                      <a:pt x="2927" y="1918"/>
                      <a:pt x="2964" y="1772"/>
                      <a:pt x="2964" y="1632"/>
                    </a:cubicBezTo>
                    <a:cubicBezTo>
                      <a:pt x="2964" y="1584"/>
                      <a:pt x="2957" y="1536"/>
                      <a:pt x="2950" y="1492"/>
                    </a:cubicBezTo>
                    <a:cubicBezTo>
                      <a:pt x="2936" y="1404"/>
                      <a:pt x="2903" y="1322"/>
                      <a:pt x="2859" y="1254"/>
                    </a:cubicBezTo>
                    <a:cubicBezTo>
                      <a:pt x="2811" y="1179"/>
                      <a:pt x="2746" y="1121"/>
                      <a:pt x="2671" y="1077"/>
                    </a:cubicBezTo>
                    <a:lnTo>
                      <a:pt x="767" y="7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5" name="Google Shape;1105;p40"/>
              <p:cNvSpPr/>
              <p:nvPr/>
            </p:nvSpPr>
            <p:spPr>
              <a:xfrm>
                <a:off x="1559524" y="2445080"/>
                <a:ext cx="583581" cy="406008"/>
              </a:xfrm>
              <a:custGeom>
                <a:rect b="b" l="l" r="r" t="t"/>
                <a:pathLst>
                  <a:path extrusionOk="0" h="3608" w="5186">
                    <a:moveTo>
                      <a:pt x="795" y="0"/>
                    </a:moveTo>
                    <a:cubicBezTo>
                      <a:pt x="547" y="0"/>
                      <a:pt x="286" y="157"/>
                      <a:pt x="137" y="423"/>
                    </a:cubicBezTo>
                    <a:cubicBezTo>
                      <a:pt x="32" y="610"/>
                      <a:pt x="1" y="811"/>
                      <a:pt x="35" y="988"/>
                    </a:cubicBezTo>
                    <a:cubicBezTo>
                      <a:pt x="66" y="1165"/>
                      <a:pt x="164" y="1315"/>
                      <a:pt x="315" y="1400"/>
                    </a:cubicBezTo>
                    <a:lnTo>
                      <a:pt x="4122" y="3540"/>
                    </a:lnTo>
                    <a:cubicBezTo>
                      <a:pt x="4205" y="3586"/>
                      <a:pt x="4295" y="3608"/>
                      <a:pt x="4388" y="3608"/>
                    </a:cubicBezTo>
                    <a:cubicBezTo>
                      <a:pt x="4637" y="3608"/>
                      <a:pt x="4901" y="3450"/>
                      <a:pt x="5053" y="3182"/>
                    </a:cubicBezTo>
                    <a:cubicBezTo>
                      <a:pt x="5155" y="2998"/>
                      <a:pt x="5185" y="2797"/>
                      <a:pt x="5151" y="2620"/>
                    </a:cubicBezTo>
                    <a:cubicBezTo>
                      <a:pt x="5121" y="2443"/>
                      <a:pt x="5022" y="2289"/>
                      <a:pt x="4872" y="2204"/>
                    </a:cubicBezTo>
                    <a:lnTo>
                      <a:pt x="1064" y="69"/>
                    </a:lnTo>
                    <a:cubicBezTo>
                      <a:pt x="980" y="22"/>
                      <a:pt x="889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40"/>
              <p:cNvSpPr/>
              <p:nvPr/>
            </p:nvSpPr>
            <p:spPr>
              <a:xfrm>
                <a:off x="1807202" y="2721790"/>
                <a:ext cx="2026" cy="1238"/>
              </a:xfrm>
              <a:custGeom>
                <a:rect b="b" l="l" r="r" t="t"/>
                <a:pathLst>
                  <a:path extrusionOk="0" h="11" w="18">
                    <a:moveTo>
                      <a:pt x="0" y="1"/>
                    </a:moveTo>
                    <a:lnTo>
                      <a:pt x="0" y="1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40"/>
              <p:cNvSpPr/>
              <p:nvPr/>
            </p:nvSpPr>
            <p:spPr>
              <a:xfrm>
                <a:off x="1980048" y="3297942"/>
                <a:ext cx="138412" cy="195915"/>
              </a:xfrm>
              <a:custGeom>
                <a:rect b="b" l="l" r="r" t="t"/>
                <a:pathLst>
                  <a:path extrusionOk="0" h="1741" w="1230">
                    <a:moveTo>
                      <a:pt x="980" y="0"/>
                    </a:moveTo>
                    <a:cubicBezTo>
                      <a:pt x="908" y="0"/>
                      <a:pt x="841" y="35"/>
                      <a:pt x="805" y="99"/>
                    </a:cubicBezTo>
                    <a:lnTo>
                      <a:pt x="55" y="1438"/>
                    </a:lnTo>
                    <a:cubicBezTo>
                      <a:pt x="0" y="1532"/>
                      <a:pt x="41" y="1655"/>
                      <a:pt x="143" y="1713"/>
                    </a:cubicBezTo>
                    <a:cubicBezTo>
                      <a:pt x="177" y="1732"/>
                      <a:pt x="215" y="1741"/>
                      <a:pt x="252" y="1741"/>
                    </a:cubicBezTo>
                    <a:cubicBezTo>
                      <a:pt x="322" y="1741"/>
                      <a:pt x="389" y="1708"/>
                      <a:pt x="423" y="1645"/>
                    </a:cubicBezTo>
                    <a:lnTo>
                      <a:pt x="1176" y="303"/>
                    </a:lnTo>
                    <a:cubicBezTo>
                      <a:pt x="1230" y="207"/>
                      <a:pt x="1186" y="85"/>
                      <a:pt x="1087" y="27"/>
                    </a:cubicBezTo>
                    <a:cubicBezTo>
                      <a:pt x="1053" y="9"/>
                      <a:pt x="1016" y="0"/>
                      <a:pt x="9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p40"/>
              <p:cNvSpPr/>
              <p:nvPr/>
            </p:nvSpPr>
            <p:spPr>
              <a:xfrm>
                <a:off x="1996140" y="3300980"/>
                <a:ext cx="118944" cy="192876"/>
              </a:xfrm>
              <a:custGeom>
                <a:rect b="b" l="l" r="r" t="t"/>
                <a:pathLst>
                  <a:path extrusionOk="0" h="1714" w="1057">
                    <a:moveTo>
                      <a:pt x="944" y="0"/>
                    </a:moveTo>
                    <a:lnTo>
                      <a:pt x="0" y="1686"/>
                    </a:lnTo>
                    <a:cubicBezTo>
                      <a:pt x="35" y="1703"/>
                      <a:pt x="72" y="1713"/>
                      <a:pt x="106" y="1713"/>
                    </a:cubicBezTo>
                    <a:cubicBezTo>
                      <a:pt x="178" y="1713"/>
                      <a:pt x="246" y="1680"/>
                      <a:pt x="280" y="1618"/>
                    </a:cubicBezTo>
                    <a:lnTo>
                      <a:pt x="1033" y="276"/>
                    </a:lnTo>
                    <a:cubicBezTo>
                      <a:pt x="1050" y="249"/>
                      <a:pt x="1057" y="218"/>
                      <a:pt x="1057" y="188"/>
                    </a:cubicBezTo>
                    <a:cubicBezTo>
                      <a:pt x="1057" y="116"/>
                      <a:pt x="1016" y="41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40"/>
              <p:cNvSpPr/>
              <p:nvPr/>
            </p:nvSpPr>
            <p:spPr>
              <a:xfrm>
                <a:off x="2937116" y="3806238"/>
                <a:ext cx="204805" cy="290102"/>
              </a:xfrm>
              <a:custGeom>
                <a:rect b="b" l="l" r="r" t="t"/>
                <a:pathLst>
                  <a:path extrusionOk="0" h="2578" w="1820">
                    <a:moveTo>
                      <a:pt x="1447" y="0"/>
                    </a:moveTo>
                    <a:cubicBezTo>
                      <a:pt x="1343" y="0"/>
                      <a:pt x="1244" y="51"/>
                      <a:pt x="1193" y="145"/>
                    </a:cubicBezTo>
                    <a:lnTo>
                      <a:pt x="79" y="2128"/>
                    </a:lnTo>
                    <a:cubicBezTo>
                      <a:pt x="0" y="2268"/>
                      <a:pt x="58" y="2452"/>
                      <a:pt x="212" y="2537"/>
                    </a:cubicBezTo>
                    <a:cubicBezTo>
                      <a:pt x="261" y="2564"/>
                      <a:pt x="316" y="2577"/>
                      <a:pt x="370" y="2577"/>
                    </a:cubicBezTo>
                    <a:cubicBezTo>
                      <a:pt x="474" y="2577"/>
                      <a:pt x="575" y="2527"/>
                      <a:pt x="627" y="2434"/>
                    </a:cubicBezTo>
                    <a:lnTo>
                      <a:pt x="1737" y="452"/>
                    </a:lnTo>
                    <a:cubicBezTo>
                      <a:pt x="1819" y="309"/>
                      <a:pt x="1758" y="125"/>
                      <a:pt x="1608" y="43"/>
                    </a:cubicBezTo>
                    <a:cubicBezTo>
                      <a:pt x="1557" y="14"/>
                      <a:pt x="1501" y="0"/>
                      <a:pt x="14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p40"/>
              <p:cNvSpPr/>
              <p:nvPr/>
            </p:nvSpPr>
            <p:spPr>
              <a:xfrm>
                <a:off x="2960860" y="3811077"/>
                <a:ext cx="175997" cy="285264"/>
              </a:xfrm>
              <a:custGeom>
                <a:rect b="b" l="l" r="r" t="t"/>
                <a:pathLst>
                  <a:path extrusionOk="0" h="2535" w="1564">
                    <a:moveTo>
                      <a:pt x="1397" y="0"/>
                    </a:moveTo>
                    <a:lnTo>
                      <a:pt x="1" y="2494"/>
                    </a:lnTo>
                    <a:cubicBezTo>
                      <a:pt x="48" y="2521"/>
                      <a:pt x="106" y="2534"/>
                      <a:pt x="161" y="2534"/>
                    </a:cubicBezTo>
                    <a:cubicBezTo>
                      <a:pt x="263" y="2534"/>
                      <a:pt x="366" y="2484"/>
                      <a:pt x="416" y="2391"/>
                    </a:cubicBezTo>
                    <a:lnTo>
                      <a:pt x="1526" y="409"/>
                    </a:lnTo>
                    <a:cubicBezTo>
                      <a:pt x="1551" y="365"/>
                      <a:pt x="1564" y="321"/>
                      <a:pt x="1564" y="277"/>
                    </a:cubicBezTo>
                    <a:cubicBezTo>
                      <a:pt x="1564" y="168"/>
                      <a:pt x="1503" y="58"/>
                      <a:pt x="1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Google Shape;1111;p40"/>
              <p:cNvSpPr/>
              <p:nvPr/>
            </p:nvSpPr>
            <p:spPr>
              <a:xfrm>
                <a:off x="898410" y="3853613"/>
                <a:ext cx="930736" cy="172283"/>
              </a:xfrm>
              <a:custGeom>
                <a:rect b="b" l="l" r="r" t="t"/>
                <a:pathLst>
                  <a:path extrusionOk="0" h="1531" w="8271">
                    <a:moveTo>
                      <a:pt x="930" y="1"/>
                    </a:moveTo>
                    <a:cubicBezTo>
                      <a:pt x="419" y="1"/>
                      <a:pt x="1" y="345"/>
                      <a:pt x="1" y="763"/>
                    </a:cubicBezTo>
                    <a:cubicBezTo>
                      <a:pt x="1" y="975"/>
                      <a:pt x="106" y="1166"/>
                      <a:pt x="273" y="1305"/>
                    </a:cubicBezTo>
                    <a:cubicBezTo>
                      <a:pt x="444" y="1445"/>
                      <a:pt x="675" y="1530"/>
                      <a:pt x="930" y="1530"/>
                    </a:cubicBezTo>
                    <a:lnTo>
                      <a:pt x="7341" y="1530"/>
                    </a:lnTo>
                    <a:cubicBezTo>
                      <a:pt x="7852" y="1530"/>
                      <a:pt x="8271" y="1186"/>
                      <a:pt x="8271" y="763"/>
                    </a:cubicBezTo>
                    <a:cubicBezTo>
                      <a:pt x="8271" y="553"/>
                      <a:pt x="8165" y="362"/>
                      <a:pt x="7998" y="222"/>
                    </a:cubicBezTo>
                    <a:cubicBezTo>
                      <a:pt x="7831" y="86"/>
                      <a:pt x="7593" y="1"/>
                      <a:pt x="73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40"/>
              <p:cNvSpPr/>
              <p:nvPr/>
            </p:nvSpPr>
            <p:spPr>
              <a:xfrm>
                <a:off x="1360346" y="3853613"/>
                <a:ext cx="468800" cy="122433"/>
              </a:xfrm>
              <a:custGeom>
                <a:rect b="b" l="l" r="r" t="t"/>
                <a:pathLst>
                  <a:path extrusionOk="0" h="1088" w="4166">
                    <a:moveTo>
                      <a:pt x="0" y="1"/>
                    </a:moveTo>
                    <a:lnTo>
                      <a:pt x="0" y="1087"/>
                    </a:lnTo>
                    <a:lnTo>
                      <a:pt x="4080" y="1087"/>
                    </a:lnTo>
                    <a:cubicBezTo>
                      <a:pt x="4135" y="988"/>
                      <a:pt x="4166" y="880"/>
                      <a:pt x="4166" y="763"/>
                    </a:cubicBezTo>
                    <a:cubicBezTo>
                      <a:pt x="4166" y="553"/>
                      <a:pt x="4060" y="362"/>
                      <a:pt x="3893" y="222"/>
                    </a:cubicBezTo>
                    <a:cubicBezTo>
                      <a:pt x="3726" y="86"/>
                      <a:pt x="3488" y="1"/>
                      <a:pt x="3236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40"/>
              <p:cNvSpPr/>
              <p:nvPr/>
            </p:nvSpPr>
            <p:spPr>
              <a:xfrm>
                <a:off x="815250" y="3975932"/>
                <a:ext cx="1097505" cy="210094"/>
              </a:xfrm>
              <a:custGeom>
                <a:rect b="b" l="l" r="r" t="t"/>
                <a:pathLst>
                  <a:path extrusionOk="0" h="1867" w="9753">
                    <a:moveTo>
                      <a:pt x="566" y="0"/>
                    </a:moveTo>
                    <a:cubicBezTo>
                      <a:pt x="253" y="0"/>
                      <a:pt x="1" y="256"/>
                      <a:pt x="1" y="566"/>
                    </a:cubicBezTo>
                    <a:lnTo>
                      <a:pt x="1" y="1866"/>
                    </a:lnTo>
                    <a:lnTo>
                      <a:pt x="9752" y="1866"/>
                    </a:lnTo>
                    <a:lnTo>
                      <a:pt x="9752" y="566"/>
                    </a:lnTo>
                    <a:cubicBezTo>
                      <a:pt x="9752" y="256"/>
                      <a:pt x="9496" y="0"/>
                      <a:pt x="9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p40"/>
              <p:cNvSpPr/>
              <p:nvPr/>
            </p:nvSpPr>
            <p:spPr>
              <a:xfrm>
                <a:off x="1360346" y="3975932"/>
                <a:ext cx="552410" cy="156867"/>
              </a:xfrm>
              <a:custGeom>
                <a:rect b="b" l="l" r="r" t="t"/>
                <a:pathLst>
                  <a:path extrusionOk="0" h="1394" w="4909">
                    <a:moveTo>
                      <a:pt x="0" y="0"/>
                    </a:moveTo>
                    <a:lnTo>
                      <a:pt x="0" y="1393"/>
                    </a:lnTo>
                    <a:lnTo>
                      <a:pt x="4908" y="1393"/>
                    </a:lnTo>
                    <a:lnTo>
                      <a:pt x="4908" y="566"/>
                    </a:lnTo>
                    <a:cubicBezTo>
                      <a:pt x="4908" y="256"/>
                      <a:pt x="4652" y="0"/>
                      <a:pt x="43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40"/>
              <p:cNvSpPr/>
              <p:nvPr/>
            </p:nvSpPr>
            <p:spPr>
              <a:xfrm>
                <a:off x="815250" y="4132686"/>
                <a:ext cx="1097505" cy="53339"/>
              </a:xfrm>
              <a:custGeom>
                <a:rect b="b" l="l" r="r" t="t"/>
                <a:pathLst>
                  <a:path extrusionOk="0" h="474" w="9753">
                    <a:moveTo>
                      <a:pt x="1" y="0"/>
                    </a:moveTo>
                    <a:lnTo>
                      <a:pt x="1" y="473"/>
                    </a:lnTo>
                    <a:lnTo>
                      <a:pt x="9752" y="473"/>
                    </a:lnTo>
                    <a:lnTo>
                      <a:pt x="97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40"/>
              <p:cNvSpPr/>
              <p:nvPr/>
            </p:nvSpPr>
            <p:spPr>
              <a:xfrm>
                <a:off x="1360346" y="4132686"/>
                <a:ext cx="552410" cy="53339"/>
              </a:xfrm>
              <a:custGeom>
                <a:rect b="b" l="l" r="r" t="t"/>
                <a:pathLst>
                  <a:path extrusionOk="0" h="474" w="4909">
                    <a:moveTo>
                      <a:pt x="0" y="0"/>
                    </a:moveTo>
                    <a:lnTo>
                      <a:pt x="0" y="473"/>
                    </a:lnTo>
                    <a:lnTo>
                      <a:pt x="4908" y="473"/>
                    </a:lnTo>
                    <a:lnTo>
                      <a:pt x="49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17" name="Google Shape;1117;p40"/>
            <p:cNvSpPr/>
            <p:nvPr/>
          </p:nvSpPr>
          <p:spPr>
            <a:xfrm>
              <a:off x="1986267" y="2843909"/>
              <a:ext cx="333651" cy="279074"/>
            </a:xfrm>
            <a:custGeom>
              <a:rect b="b" l="l" r="r" t="t"/>
              <a:pathLst>
                <a:path extrusionOk="0" h="2480" w="2965">
                  <a:moveTo>
                    <a:pt x="746" y="0"/>
                  </a:moveTo>
                  <a:lnTo>
                    <a:pt x="1" y="1332"/>
                  </a:lnTo>
                  <a:lnTo>
                    <a:pt x="1922" y="2412"/>
                  </a:lnTo>
                  <a:cubicBezTo>
                    <a:pt x="2004" y="2456"/>
                    <a:pt x="2095" y="2480"/>
                    <a:pt x="2188" y="2480"/>
                  </a:cubicBezTo>
                  <a:cubicBezTo>
                    <a:pt x="2436" y="2480"/>
                    <a:pt x="2699" y="2324"/>
                    <a:pt x="2848" y="2054"/>
                  </a:cubicBezTo>
                  <a:cubicBezTo>
                    <a:pt x="2927" y="1918"/>
                    <a:pt x="2964" y="1772"/>
                    <a:pt x="2964" y="1632"/>
                  </a:cubicBezTo>
                  <a:cubicBezTo>
                    <a:pt x="2964" y="1584"/>
                    <a:pt x="2957" y="1536"/>
                    <a:pt x="2950" y="1492"/>
                  </a:cubicBezTo>
                  <a:cubicBezTo>
                    <a:pt x="2936" y="1404"/>
                    <a:pt x="2903" y="1322"/>
                    <a:pt x="2859" y="1254"/>
                  </a:cubicBezTo>
                  <a:cubicBezTo>
                    <a:pt x="2811" y="1179"/>
                    <a:pt x="2746" y="1121"/>
                    <a:pt x="2671" y="1077"/>
                  </a:cubicBezTo>
                  <a:lnTo>
                    <a:pt x="767" y="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41"/>
          <p:cNvSpPr txBox="1"/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solidFill>
                  <a:srgbClr val="333644"/>
                </a:solidFill>
                <a:latin typeface="Oswald"/>
                <a:ea typeface="Oswald"/>
                <a:cs typeface="Oswald"/>
                <a:sym typeface="Oswald"/>
              </a:rPr>
              <a:t>Defendant 14 </a:t>
            </a:r>
            <a:endParaRPr b="1" sz="83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23" name="Google Shape;1123;p41"/>
          <p:cNvSpPr txBox="1"/>
          <p:nvPr>
            <p:ph idx="1" type="body"/>
          </p:nvPr>
        </p:nvSpPr>
        <p:spPr>
          <a:xfrm>
            <a:off x="4457275" y="2129400"/>
            <a:ext cx="39735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Claim: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1.011 = 10.11 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124" name="Google Shape;1124;p41"/>
          <p:cNvSpPr/>
          <p:nvPr/>
        </p:nvSpPr>
        <p:spPr>
          <a:xfrm>
            <a:off x="341300" y="597837"/>
            <a:ext cx="3859836" cy="3859872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5" name="Google Shape;1125;p41"/>
          <p:cNvGrpSpPr/>
          <p:nvPr/>
        </p:nvGrpSpPr>
        <p:grpSpPr>
          <a:xfrm>
            <a:off x="992313" y="1801099"/>
            <a:ext cx="2694334" cy="2656604"/>
            <a:chOff x="992313" y="1801099"/>
            <a:chExt cx="2694334" cy="2656604"/>
          </a:xfrm>
        </p:grpSpPr>
        <p:grpSp>
          <p:nvGrpSpPr>
            <p:cNvPr id="1126" name="Google Shape;1126;p41"/>
            <p:cNvGrpSpPr/>
            <p:nvPr/>
          </p:nvGrpSpPr>
          <p:grpSpPr>
            <a:xfrm>
              <a:off x="1282129" y="1801099"/>
              <a:ext cx="1855742" cy="2435663"/>
              <a:chOff x="4020000" y="4232425"/>
              <a:chExt cx="961325" cy="1146950"/>
            </a:xfrm>
          </p:grpSpPr>
          <p:sp>
            <p:nvSpPr>
              <p:cNvPr id="1127" name="Google Shape;1127;p41"/>
              <p:cNvSpPr/>
              <p:nvPr/>
            </p:nvSpPr>
            <p:spPr>
              <a:xfrm>
                <a:off x="4097750" y="4232425"/>
                <a:ext cx="883575" cy="1097225"/>
              </a:xfrm>
              <a:custGeom>
                <a:rect b="b" l="l" r="r" t="t"/>
                <a:pathLst>
                  <a:path extrusionOk="0" h="43889" w="35343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41"/>
              <p:cNvSpPr/>
              <p:nvPr/>
            </p:nvSpPr>
            <p:spPr>
              <a:xfrm>
                <a:off x="4020000" y="4282150"/>
                <a:ext cx="883550" cy="1097225"/>
              </a:xfrm>
              <a:custGeom>
                <a:rect b="b" l="l" r="r" t="t"/>
                <a:pathLst>
                  <a:path extrusionOk="0" h="43889" w="35342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41"/>
              <p:cNvSpPr/>
              <p:nvPr/>
            </p:nvSpPr>
            <p:spPr>
              <a:xfrm>
                <a:off x="4137100" y="44273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41"/>
              <p:cNvSpPr/>
              <p:nvPr/>
            </p:nvSpPr>
            <p:spPr>
              <a:xfrm>
                <a:off x="4137100" y="45062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41"/>
              <p:cNvSpPr/>
              <p:nvPr/>
            </p:nvSpPr>
            <p:spPr>
              <a:xfrm>
                <a:off x="4137100" y="45849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41"/>
              <p:cNvSpPr/>
              <p:nvPr/>
            </p:nvSpPr>
            <p:spPr>
              <a:xfrm>
                <a:off x="4137100" y="4663725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41"/>
              <p:cNvSpPr/>
              <p:nvPr/>
            </p:nvSpPr>
            <p:spPr>
              <a:xfrm>
                <a:off x="4137100" y="47424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41"/>
              <p:cNvSpPr/>
              <p:nvPr/>
            </p:nvSpPr>
            <p:spPr>
              <a:xfrm>
                <a:off x="4137100" y="48213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Google Shape;1135;p41"/>
              <p:cNvSpPr/>
              <p:nvPr/>
            </p:nvSpPr>
            <p:spPr>
              <a:xfrm>
                <a:off x="4137100" y="49001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41"/>
              <p:cNvSpPr/>
              <p:nvPr/>
            </p:nvSpPr>
            <p:spPr>
              <a:xfrm>
                <a:off x="4137100" y="49788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6"/>
                    </a:lnTo>
                    <a:lnTo>
                      <a:pt x="25978" y="756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41"/>
              <p:cNvSpPr/>
              <p:nvPr/>
            </p:nvSpPr>
            <p:spPr>
              <a:xfrm>
                <a:off x="4137100" y="50577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41"/>
              <p:cNvSpPr/>
              <p:nvPr/>
            </p:nvSpPr>
            <p:spPr>
              <a:xfrm>
                <a:off x="4137100" y="5136500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2"/>
                    </a:lnTo>
                    <a:lnTo>
                      <a:pt x="25978" y="752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41"/>
              <p:cNvSpPr/>
              <p:nvPr/>
            </p:nvSpPr>
            <p:spPr>
              <a:xfrm>
                <a:off x="4137100" y="52152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40" name="Google Shape;1140;p41"/>
            <p:cNvGrpSpPr/>
            <p:nvPr/>
          </p:nvGrpSpPr>
          <p:grpSpPr>
            <a:xfrm>
              <a:off x="2696654" y="2426239"/>
              <a:ext cx="989992" cy="2031325"/>
              <a:chOff x="2247425" y="1722825"/>
              <a:chExt cx="422550" cy="867050"/>
            </a:xfrm>
          </p:grpSpPr>
          <p:sp>
            <p:nvSpPr>
              <p:cNvPr id="1141" name="Google Shape;1141;p41"/>
              <p:cNvSpPr/>
              <p:nvPr/>
            </p:nvSpPr>
            <p:spPr>
              <a:xfrm>
                <a:off x="2267500" y="1782350"/>
                <a:ext cx="382350" cy="748000"/>
              </a:xfrm>
              <a:custGeom>
                <a:rect b="b" l="l" r="r" t="t"/>
                <a:pathLst>
                  <a:path extrusionOk="0" h="29920" w="15294">
                    <a:moveTo>
                      <a:pt x="1" y="1"/>
                    </a:moveTo>
                    <a:lnTo>
                      <a:pt x="1" y="6039"/>
                    </a:lnTo>
                    <a:cubicBezTo>
                      <a:pt x="1" y="9469"/>
                      <a:pt x="2259" y="12371"/>
                      <a:pt x="5369" y="13338"/>
                    </a:cubicBezTo>
                    <a:cubicBezTo>
                      <a:pt x="6084" y="13560"/>
                      <a:pt x="6608" y="14193"/>
                      <a:pt x="6612" y="14940"/>
                    </a:cubicBezTo>
                    <a:lnTo>
                      <a:pt x="6612" y="14981"/>
                    </a:lnTo>
                    <a:cubicBezTo>
                      <a:pt x="6608" y="15726"/>
                      <a:pt x="6084" y="16356"/>
                      <a:pt x="5369" y="16581"/>
                    </a:cubicBezTo>
                    <a:cubicBezTo>
                      <a:pt x="2259" y="17548"/>
                      <a:pt x="1" y="20450"/>
                      <a:pt x="1" y="23880"/>
                    </a:cubicBezTo>
                    <a:lnTo>
                      <a:pt x="1" y="29920"/>
                    </a:lnTo>
                    <a:lnTo>
                      <a:pt x="15294" y="29920"/>
                    </a:lnTo>
                    <a:lnTo>
                      <a:pt x="15294" y="23880"/>
                    </a:lnTo>
                    <a:cubicBezTo>
                      <a:pt x="15294" y="20450"/>
                      <a:pt x="13036" y="17548"/>
                      <a:pt x="9926" y="16581"/>
                    </a:cubicBezTo>
                    <a:cubicBezTo>
                      <a:pt x="9211" y="16356"/>
                      <a:pt x="8686" y="15726"/>
                      <a:pt x="8683" y="14981"/>
                    </a:cubicBezTo>
                    <a:lnTo>
                      <a:pt x="8683" y="14940"/>
                    </a:lnTo>
                    <a:cubicBezTo>
                      <a:pt x="8686" y="14193"/>
                      <a:pt x="9211" y="13560"/>
                      <a:pt x="9926" y="13338"/>
                    </a:cubicBezTo>
                    <a:cubicBezTo>
                      <a:pt x="13036" y="12371"/>
                      <a:pt x="15294" y="9469"/>
                      <a:pt x="15294" y="6039"/>
                    </a:cubicBezTo>
                    <a:lnTo>
                      <a:pt x="15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41"/>
              <p:cNvSpPr/>
              <p:nvPr/>
            </p:nvSpPr>
            <p:spPr>
              <a:xfrm>
                <a:off x="2287775" y="1941400"/>
                <a:ext cx="341825" cy="557950"/>
              </a:xfrm>
              <a:custGeom>
                <a:rect b="b" l="l" r="r" t="t"/>
                <a:pathLst>
                  <a:path extrusionOk="0" h="22318" w="13673">
                    <a:moveTo>
                      <a:pt x="1" y="1"/>
                    </a:moveTo>
                    <a:cubicBezTo>
                      <a:pt x="69" y="1414"/>
                      <a:pt x="559" y="2708"/>
                      <a:pt x="1353" y="3768"/>
                    </a:cubicBezTo>
                    <a:cubicBezTo>
                      <a:pt x="2204" y="4912"/>
                      <a:pt x="3406" y="5778"/>
                      <a:pt x="4799" y="6210"/>
                    </a:cubicBezTo>
                    <a:cubicBezTo>
                      <a:pt x="5307" y="6371"/>
                      <a:pt x="5750" y="6673"/>
                      <a:pt x="6074" y="7082"/>
                    </a:cubicBezTo>
                    <a:cubicBezTo>
                      <a:pt x="6397" y="7487"/>
                      <a:pt x="6602" y="8009"/>
                      <a:pt x="6605" y="8570"/>
                    </a:cubicBezTo>
                    <a:lnTo>
                      <a:pt x="6605" y="17556"/>
                    </a:lnTo>
                    <a:cubicBezTo>
                      <a:pt x="6602" y="18118"/>
                      <a:pt x="6397" y="18639"/>
                      <a:pt x="6074" y="19045"/>
                    </a:cubicBezTo>
                    <a:cubicBezTo>
                      <a:pt x="5750" y="19453"/>
                      <a:pt x="5307" y="19757"/>
                      <a:pt x="4799" y="19916"/>
                    </a:cubicBezTo>
                    <a:cubicBezTo>
                      <a:pt x="3423" y="20345"/>
                      <a:pt x="2235" y="21194"/>
                      <a:pt x="1383" y="22318"/>
                    </a:cubicBezTo>
                    <a:lnTo>
                      <a:pt x="12290" y="22318"/>
                    </a:lnTo>
                    <a:cubicBezTo>
                      <a:pt x="11438" y="21194"/>
                      <a:pt x="10249" y="20345"/>
                      <a:pt x="8873" y="19916"/>
                    </a:cubicBezTo>
                    <a:cubicBezTo>
                      <a:pt x="8366" y="19757"/>
                      <a:pt x="7923" y="19453"/>
                      <a:pt x="7596" y="19045"/>
                    </a:cubicBezTo>
                    <a:cubicBezTo>
                      <a:pt x="7272" y="18639"/>
                      <a:pt x="7072" y="18118"/>
                      <a:pt x="7068" y="17556"/>
                    </a:cubicBezTo>
                    <a:lnTo>
                      <a:pt x="7068" y="17553"/>
                    </a:lnTo>
                    <a:lnTo>
                      <a:pt x="7068" y="8570"/>
                    </a:lnTo>
                    <a:cubicBezTo>
                      <a:pt x="7072" y="8009"/>
                      <a:pt x="7272" y="7487"/>
                      <a:pt x="7596" y="7082"/>
                    </a:cubicBezTo>
                    <a:cubicBezTo>
                      <a:pt x="7923" y="6673"/>
                      <a:pt x="8366" y="6371"/>
                      <a:pt x="8873" y="6210"/>
                    </a:cubicBezTo>
                    <a:cubicBezTo>
                      <a:pt x="10266" y="5778"/>
                      <a:pt x="11469" y="4912"/>
                      <a:pt x="12320" y="3768"/>
                    </a:cubicBezTo>
                    <a:cubicBezTo>
                      <a:pt x="13114" y="2708"/>
                      <a:pt x="13604" y="1414"/>
                      <a:pt x="13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41"/>
              <p:cNvSpPr/>
              <p:nvPr/>
            </p:nvSpPr>
            <p:spPr>
              <a:xfrm>
                <a:off x="2247425" y="1810625"/>
                <a:ext cx="422550" cy="15600"/>
              </a:xfrm>
              <a:custGeom>
                <a:rect b="b" l="l" r="r" t="t"/>
                <a:pathLst>
                  <a:path extrusionOk="0" h="624" w="16902">
                    <a:moveTo>
                      <a:pt x="0" y="0"/>
                    </a:moveTo>
                    <a:lnTo>
                      <a:pt x="535" y="623"/>
                    </a:lnTo>
                    <a:lnTo>
                      <a:pt x="16362" y="623"/>
                    </a:ln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41"/>
              <p:cNvSpPr/>
              <p:nvPr/>
            </p:nvSpPr>
            <p:spPr>
              <a:xfrm>
                <a:off x="2247425" y="1722825"/>
                <a:ext cx="422550" cy="89275"/>
              </a:xfrm>
              <a:custGeom>
                <a:rect b="b" l="l" r="r" t="t"/>
                <a:pathLst>
                  <a:path extrusionOk="0" h="3571" w="16902">
                    <a:moveTo>
                      <a:pt x="416" y="0"/>
                    </a:moveTo>
                    <a:cubicBezTo>
                      <a:pt x="187" y="0"/>
                      <a:pt x="0" y="188"/>
                      <a:pt x="0" y="416"/>
                    </a:cubicBezTo>
                    <a:lnTo>
                      <a:pt x="0" y="3570"/>
                    </a:lnTo>
                    <a:lnTo>
                      <a:pt x="16901" y="3570"/>
                    </a:lnTo>
                    <a:lnTo>
                      <a:pt x="16901" y="416"/>
                    </a:lnTo>
                    <a:cubicBezTo>
                      <a:pt x="16901" y="188"/>
                      <a:pt x="16713" y="0"/>
                      <a:pt x="16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41"/>
              <p:cNvSpPr/>
              <p:nvPr/>
            </p:nvSpPr>
            <p:spPr>
              <a:xfrm>
                <a:off x="2597725" y="1812075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487" y="0"/>
                    </a:moveTo>
                    <a:lnTo>
                      <a:pt x="0" y="565"/>
                    </a:lnTo>
                    <a:lnTo>
                      <a:pt x="1997" y="565"/>
                    </a:lnTo>
                    <a:lnTo>
                      <a:pt x="24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41"/>
              <p:cNvSpPr/>
              <p:nvPr/>
            </p:nvSpPr>
            <p:spPr>
              <a:xfrm>
                <a:off x="2611175" y="1733625"/>
                <a:ext cx="49850" cy="78475"/>
              </a:xfrm>
              <a:custGeom>
                <a:rect b="b" l="l" r="r" t="t"/>
                <a:pathLst>
                  <a:path extrusionOk="0" h="3139" w="1994">
                    <a:moveTo>
                      <a:pt x="1" y="1"/>
                    </a:moveTo>
                    <a:lnTo>
                      <a:pt x="1" y="3138"/>
                    </a:lnTo>
                    <a:lnTo>
                      <a:pt x="1993" y="3138"/>
                    </a:lnTo>
                    <a:lnTo>
                      <a:pt x="199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41"/>
              <p:cNvSpPr/>
              <p:nvPr/>
            </p:nvSpPr>
            <p:spPr>
              <a:xfrm>
                <a:off x="2559075" y="1812075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41"/>
              <p:cNvSpPr/>
              <p:nvPr/>
            </p:nvSpPr>
            <p:spPr>
              <a:xfrm>
                <a:off x="2572450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0" y="1"/>
                    </a:moveTo>
                    <a:lnTo>
                      <a:pt x="0" y="3138"/>
                    </a:lnTo>
                    <a:lnTo>
                      <a:pt x="596" y="3138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41"/>
              <p:cNvSpPr/>
              <p:nvPr/>
            </p:nvSpPr>
            <p:spPr>
              <a:xfrm>
                <a:off x="2264875" y="1812075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41"/>
              <p:cNvSpPr/>
              <p:nvPr/>
            </p:nvSpPr>
            <p:spPr>
              <a:xfrm>
                <a:off x="2263575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1" y="1"/>
                    </a:moveTo>
                    <a:lnTo>
                      <a:pt x="1" y="3138"/>
                    </a:lnTo>
                    <a:lnTo>
                      <a:pt x="597" y="3138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41"/>
              <p:cNvSpPr/>
              <p:nvPr/>
            </p:nvSpPr>
            <p:spPr>
              <a:xfrm>
                <a:off x="2247425" y="2486400"/>
                <a:ext cx="422550" cy="15675"/>
              </a:xfrm>
              <a:custGeom>
                <a:rect b="b" l="l" r="r" t="t"/>
                <a:pathLst>
                  <a:path extrusionOk="0" h="627" w="16902">
                    <a:moveTo>
                      <a:pt x="535" y="0"/>
                    </a:moveTo>
                    <a:lnTo>
                      <a:pt x="0" y="626"/>
                    </a:lnTo>
                    <a:lnTo>
                      <a:pt x="16901" y="626"/>
                    </a:lnTo>
                    <a:lnTo>
                      <a:pt x="16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2" name="Google Shape;1152;p41"/>
              <p:cNvSpPr/>
              <p:nvPr/>
            </p:nvSpPr>
            <p:spPr>
              <a:xfrm>
                <a:off x="2247425" y="2500525"/>
                <a:ext cx="422550" cy="89350"/>
              </a:xfrm>
              <a:custGeom>
                <a:rect b="b" l="l" r="r" t="t"/>
                <a:pathLst>
                  <a:path extrusionOk="0" h="3574" w="16902">
                    <a:moveTo>
                      <a:pt x="0" y="0"/>
                    </a:moveTo>
                    <a:lnTo>
                      <a:pt x="0" y="3155"/>
                    </a:lnTo>
                    <a:cubicBezTo>
                      <a:pt x="0" y="3386"/>
                      <a:pt x="187" y="3573"/>
                      <a:pt x="416" y="3573"/>
                    </a:cubicBezTo>
                    <a:lnTo>
                      <a:pt x="16482" y="3573"/>
                    </a:lnTo>
                    <a:cubicBezTo>
                      <a:pt x="16713" y="3573"/>
                      <a:pt x="16901" y="3386"/>
                      <a:pt x="16901" y="3155"/>
                    </a:cubicBez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3" name="Google Shape;1153;p41"/>
              <p:cNvSpPr/>
              <p:nvPr/>
            </p:nvSpPr>
            <p:spPr>
              <a:xfrm>
                <a:off x="2597725" y="2486400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0" y="0"/>
                    </a:moveTo>
                    <a:lnTo>
                      <a:pt x="487" y="565"/>
                    </a:lnTo>
                    <a:lnTo>
                      <a:pt x="2480" y="565"/>
                    </a:lnTo>
                    <a:lnTo>
                      <a:pt x="1997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41"/>
              <p:cNvSpPr/>
              <p:nvPr/>
            </p:nvSpPr>
            <p:spPr>
              <a:xfrm>
                <a:off x="2611175" y="2500525"/>
                <a:ext cx="49850" cy="78525"/>
              </a:xfrm>
              <a:custGeom>
                <a:rect b="b" l="l" r="r" t="t"/>
                <a:pathLst>
                  <a:path extrusionOk="0" h="3141" w="1994">
                    <a:moveTo>
                      <a:pt x="1" y="0"/>
                    </a:moveTo>
                    <a:lnTo>
                      <a:pt x="1" y="3141"/>
                    </a:lnTo>
                    <a:lnTo>
                      <a:pt x="1993" y="3141"/>
                    </a:lnTo>
                    <a:lnTo>
                      <a:pt x="199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Google Shape;1155;p41"/>
              <p:cNvSpPr/>
              <p:nvPr/>
            </p:nvSpPr>
            <p:spPr>
              <a:xfrm>
                <a:off x="2559075" y="2486400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6" name="Google Shape;1156;p41"/>
              <p:cNvSpPr/>
              <p:nvPr/>
            </p:nvSpPr>
            <p:spPr>
              <a:xfrm>
                <a:off x="2572450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0" y="0"/>
                    </a:moveTo>
                    <a:lnTo>
                      <a:pt x="0" y="3141"/>
                    </a:lnTo>
                    <a:lnTo>
                      <a:pt x="596" y="3141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7" name="Google Shape;1157;p41"/>
              <p:cNvSpPr/>
              <p:nvPr/>
            </p:nvSpPr>
            <p:spPr>
              <a:xfrm>
                <a:off x="2264875" y="2486400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accent4">
                  <a:alpha val="388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8" name="Google Shape;1158;p41"/>
              <p:cNvSpPr/>
              <p:nvPr/>
            </p:nvSpPr>
            <p:spPr>
              <a:xfrm>
                <a:off x="2263575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1" y="0"/>
                    </a:moveTo>
                    <a:lnTo>
                      <a:pt x="1" y="3141"/>
                    </a:lnTo>
                    <a:lnTo>
                      <a:pt x="597" y="3141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9" name="Google Shape;1159;p41"/>
              <p:cNvSpPr/>
              <p:nvPr/>
            </p:nvSpPr>
            <p:spPr>
              <a:xfrm>
                <a:off x="2458697" y="1722825"/>
                <a:ext cx="211275" cy="867050"/>
              </a:xfrm>
              <a:custGeom>
                <a:rect b="b" l="l" r="r" t="t"/>
                <a:pathLst>
                  <a:path extrusionOk="0" h="34682" w="8451">
                    <a:moveTo>
                      <a:pt x="0" y="0"/>
                    </a:moveTo>
                    <a:lnTo>
                      <a:pt x="0" y="34681"/>
                    </a:lnTo>
                    <a:lnTo>
                      <a:pt x="8035" y="34681"/>
                    </a:lnTo>
                    <a:cubicBezTo>
                      <a:pt x="8263" y="34681"/>
                      <a:pt x="8450" y="34494"/>
                      <a:pt x="8450" y="34263"/>
                    </a:cubicBezTo>
                    <a:lnTo>
                      <a:pt x="8450" y="31108"/>
                    </a:lnTo>
                    <a:lnTo>
                      <a:pt x="8399" y="31108"/>
                    </a:lnTo>
                    <a:lnTo>
                      <a:pt x="7916" y="30543"/>
                    </a:lnTo>
                    <a:lnTo>
                      <a:pt x="7647" y="30543"/>
                    </a:lnTo>
                    <a:lnTo>
                      <a:pt x="7647" y="26261"/>
                    </a:lnTo>
                    <a:cubicBezTo>
                      <a:pt x="7647" y="22831"/>
                      <a:pt x="5388" y="19929"/>
                      <a:pt x="2278" y="18962"/>
                    </a:cubicBezTo>
                    <a:cubicBezTo>
                      <a:pt x="1566" y="18737"/>
                      <a:pt x="1042" y="18107"/>
                      <a:pt x="1035" y="17362"/>
                    </a:cubicBezTo>
                    <a:lnTo>
                      <a:pt x="1035" y="17321"/>
                    </a:lnTo>
                    <a:cubicBezTo>
                      <a:pt x="1042" y="16574"/>
                      <a:pt x="1566" y="15941"/>
                      <a:pt x="2278" y="15719"/>
                    </a:cubicBezTo>
                    <a:cubicBezTo>
                      <a:pt x="2401" y="15682"/>
                      <a:pt x="2520" y="15641"/>
                      <a:pt x="2640" y="15597"/>
                    </a:cubicBezTo>
                    <a:cubicBezTo>
                      <a:pt x="2687" y="15580"/>
                      <a:pt x="2735" y="15563"/>
                      <a:pt x="2783" y="15546"/>
                    </a:cubicBezTo>
                    <a:cubicBezTo>
                      <a:pt x="2803" y="15535"/>
                      <a:pt x="2827" y="15526"/>
                      <a:pt x="2851" y="15515"/>
                    </a:cubicBezTo>
                    <a:cubicBezTo>
                      <a:pt x="2946" y="15477"/>
                      <a:pt x="3038" y="15441"/>
                      <a:pt x="3130" y="15400"/>
                    </a:cubicBezTo>
                    <a:cubicBezTo>
                      <a:pt x="3154" y="15389"/>
                      <a:pt x="3174" y="15379"/>
                      <a:pt x="3198" y="15365"/>
                    </a:cubicBezTo>
                    <a:cubicBezTo>
                      <a:pt x="5800" y="14166"/>
                      <a:pt x="7616" y="11547"/>
                      <a:pt x="7647" y="8502"/>
                    </a:cubicBezTo>
                    <a:lnTo>
                      <a:pt x="7647" y="8420"/>
                    </a:lnTo>
                    <a:lnTo>
                      <a:pt x="7647" y="4135"/>
                    </a:lnTo>
                    <a:lnTo>
                      <a:pt x="7916" y="4135"/>
                    </a:lnTo>
                    <a:lnTo>
                      <a:pt x="8399" y="3570"/>
                    </a:lnTo>
                    <a:lnTo>
                      <a:pt x="8450" y="3570"/>
                    </a:lnTo>
                    <a:lnTo>
                      <a:pt x="8450" y="416"/>
                    </a:lnTo>
                    <a:cubicBezTo>
                      <a:pt x="8450" y="188"/>
                      <a:pt x="8263" y="0"/>
                      <a:pt x="8035" y="0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60" name="Google Shape;1160;p41"/>
            <p:cNvGrpSpPr/>
            <p:nvPr/>
          </p:nvGrpSpPr>
          <p:grpSpPr>
            <a:xfrm>
              <a:off x="992313" y="2716755"/>
              <a:ext cx="2557807" cy="1740948"/>
              <a:chOff x="815250" y="2445080"/>
              <a:chExt cx="2557807" cy="1740948"/>
            </a:xfrm>
          </p:grpSpPr>
          <p:sp>
            <p:nvSpPr>
              <p:cNvPr id="1161" name="Google Shape;1161;p41"/>
              <p:cNvSpPr/>
              <p:nvPr/>
            </p:nvSpPr>
            <p:spPr>
              <a:xfrm>
                <a:off x="1706713" y="3142651"/>
                <a:ext cx="1666344" cy="1043266"/>
              </a:xfrm>
              <a:custGeom>
                <a:rect b="b" l="l" r="r" t="t"/>
                <a:pathLst>
                  <a:path extrusionOk="0" h="9271" w="14808">
                    <a:moveTo>
                      <a:pt x="1730" y="1"/>
                    </a:moveTo>
                    <a:cubicBezTo>
                      <a:pt x="1202" y="1"/>
                      <a:pt x="687" y="279"/>
                      <a:pt x="410" y="774"/>
                    </a:cubicBezTo>
                    <a:cubicBezTo>
                      <a:pt x="1" y="1502"/>
                      <a:pt x="263" y="2422"/>
                      <a:pt x="989" y="2831"/>
                    </a:cubicBezTo>
                    <a:cubicBezTo>
                      <a:pt x="1139" y="2916"/>
                      <a:pt x="1296" y="2970"/>
                      <a:pt x="1459" y="2997"/>
                    </a:cubicBezTo>
                    <a:cubicBezTo>
                      <a:pt x="1551" y="3015"/>
                      <a:pt x="1643" y="3024"/>
                      <a:pt x="1735" y="3024"/>
                    </a:cubicBezTo>
                    <a:cubicBezTo>
                      <a:pt x="1983" y="3024"/>
                      <a:pt x="2228" y="2961"/>
                      <a:pt x="2447" y="2841"/>
                    </a:cubicBezTo>
                    <a:lnTo>
                      <a:pt x="4869" y="4197"/>
                    </a:lnTo>
                    <a:lnTo>
                      <a:pt x="12566" y="9169"/>
                    </a:lnTo>
                    <a:cubicBezTo>
                      <a:pt x="12566" y="9169"/>
                      <a:pt x="12922" y="9271"/>
                      <a:pt x="13292" y="9271"/>
                    </a:cubicBezTo>
                    <a:cubicBezTo>
                      <a:pt x="13595" y="9271"/>
                      <a:pt x="13907" y="9203"/>
                      <a:pt x="14045" y="8958"/>
                    </a:cubicBezTo>
                    <a:lnTo>
                      <a:pt x="14501" y="8141"/>
                    </a:lnTo>
                    <a:cubicBezTo>
                      <a:pt x="14807" y="7596"/>
                      <a:pt x="13911" y="6768"/>
                      <a:pt x="13911" y="6768"/>
                    </a:cubicBezTo>
                    <a:lnTo>
                      <a:pt x="5655" y="2793"/>
                    </a:lnTo>
                    <a:lnTo>
                      <a:pt x="3237" y="1434"/>
                    </a:lnTo>
                    <a:cubicBezTo>
                      <a:pt x="3220" y="1094"/>
                      <a:pt x="3087" y="763"/>
                      <a:pt x="2855" y="508"/>
                    </a:cubicBezTo>
                    <a:cubicBezTo>
                      <a:pt x="2750" y="386"/>
                      <a:pt x="2617" y="279"/>
                      <a:pt x="2467" y="194"/>
                    </a:cubicBezTo>
                    <a:cubicBezTo>
                      <a:pt x="2234" y="63"/>
                      <a:pt x="1981" y="1"/>
                      <a:pt x="1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2" name="Google Shape;1162;p41"/>
              <p:cNvSpPr/>
              <p:nvPr/>
            </p:nvSpPr>
            <p:spPr>
              <a:xfrm>
                <a:off x="1831734" y="3467974"/>
                <a:ext cx="112417" cy="15192"/>
              </a:xfrm>
              <a:custGeom>
                <a:rect b="b" l="l" r="r" t="t"/>
                <a:pathLst>
                  <a:path extrusionOk="0" h="135" w="999">
                    <a:moveTo>
                      <a:pt x="1" y="1"/>
                    </a:moveTo>
                    <a:cubicBezTo>
                      <a:pt x="77" y="36"/>
                      <a:pt x="154" y="64"/>
                      <a:pt x="234" y="84"/>
                    </a:cubicBezTo>
                    <a:lnTo>
                      <a:pt x="234" y="84"/>
                    </a:lnTo>
                    <a:cubicBezTo>
                      <a:pt x="155" y="63"/>
                      <a:pt x="77" y="35"/>
                      <a:pt x="1" y="1"/>
                    </a:cubicBezTo>
                    <a:close/>
                    <a:moveTo>
                      <a:pt x="234" y="84"/>
                    </a:moveTo>
                    <a:cubicBezTo>
                      <a:pt x="359" y="118"/>
                      <a:pt x="486" y="134"/>
                      <a:pt x="614" y="134"/>
                    </a:cubicBezTo>
                    <a:cubicBezTo>
                      <a:pt x="614" y="134"/>
                      <a:pt x="615" y="134"/>
                      <a:pt x="616" y="134"/>
                    </a:cubicBezTo>
                    <a:lnTo>
                      <a:pt x="616" y="134"/>
                    </a:lnTo>
                    <a:cubicBezTo>
                      <a:pt x="524" y="134"/>
                      <a:pt x="436" y="124"/>
                      <a:pt x="348" y="106"/>
                    </a:cubicBezTo>
                    <a:cubicBezTo>
                      <a:pt x="310" y="101"/>
                      <a:pt x="271" y="94"/>
                      <a:pt x="234" y="84"/>
                    </a:cubicBezTo>
                    <a:close/>
                    <a:moveTo>
                      <a:pt x="998" y="83"/>
                    </a:moveTo>
                    <a:cubicBezTo>
                      <a:pt x="872" y="117"/>
                      <a:pt x="744" y="134"/>
                      <a:pt x="616" y="134"/>
                    </a:cubicBezTo>
                    <a:lnTo>
                      <a:pt x="616" y="134"/>
                    </a:lnTo>
                    <a:cubicBezTo>
                      <a:pt x="616" y="134"/>
                      <a:pt x="617" y="134"/>
                      <a:pt x="617" y="134"/>
                    </a:cubicBezTo>
                    <a:cubicBezTo>
                      <a:pt x="746" y="134"/>
                      <a:pt x="872" y="117"/>
                      <a:pt x="998" y="83"/>
                    </a:cubicBezTo>
                    <a:close/>
                  </a:path>
                </a:pathLst>
              </a:custGeom>
              <a:solidFill>
                <a:srgbClr val="CFC3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3" name="Google Shape;1163;p41"/>
              <p:cNvSpPr/>
              <p:nvPr/>
            </p:nvSpPr>
            <p:spPr>
              <a:xfrm>
                <a:off x="1870894" y="3345767"/>
                <a:ext cx="1441959" cy="840262"/>
              </a:xfrm>
              <a:custGeom>
                <a:rect b="b" l="l" r="r" t="t"/>
                <a:pathLst>
                  <a:path extrusionOk="0" h="7467" w="12814">
                    <a:moveTo>
                      <a:pt x="790" y="1"/>
                    </a:moveTo>
                    <a:cubicBezTo>
                      <a:pt x="552" y="430"/>
                      <a:pt x="283" y="832"/>
                      <a:pt x="0" y="1192"/>
                    </a:cubicBezTo>
                    <a:cubicBezTo>
                      <a:pt x="88" y="1210"/>
                      <a:pt x="177" y="1220"/>
                      <a:pt x="269" y="1220"/>
                    </a:cubicBezTo>
                    <a:cubicBezTo>
                      <a:pt x="398" y="1220"/>
                      <a:pt x="524" y="1203"/>
                      <a:pt x="651" y="1169"/>
                    </a:cubicBezTo>
                    <a:cubicBezTo>
                      <a:pt x="763" y="1138"/>
                      <a:pt x="876" y="1098"/>
                      <a:pt x="978" y="1040"/>
                    </a:cubicBezTo>
                    <a:cubicBezTo>
                      <a:pt x="981" y="1040"/>
                      <a:pt x="984" y="1036"/>
                      <a:pt x="988" y="1036"/>
                    </a:cubicBezTo>
                    <a:lnTo>
                      <a:pt x="1008" y="1046"/>
                    </a:lnTo>
                    <a:cubicBezTo>
                      <a:pt x="1011" y="1036"/>
                      <a:pt x="1019" y="1022"/>
                      <a:pt x="1025" y="1013"/>
                    </a:cubicBezTo>
                    <a:lnTo>
                      <a:pt x="1400" y="345"/>
                    </a:lnTo>
                    <a:lnTo>
                      <a:pt x="790" y="1"/>
                    </a:lnTo>
                    <a:close/>
                    <a:moveTo>
                      <a:pt x="1767" y="549"/>
                    </a:moveTo>
                    <a:lnTo>
                      <a:pt x="1393" y="1220"/>
                    </a:lnTo>
                    <a:cubicBezTo>
                      <a:pt x="1387" y="1230"/>
                      <a:pt x="1379" y="1241"/>
                      <a:pt x="1373" y="1250"/>
                    </a:cubicBezTo>
                    <a:lnTo>
                      <a:pt x="3410" y="2392"/>
                    </a:lnTo>
                    <a:lnTo>
                      <a:pt x="9520" y="6339"/>
                    </a:lnTo>
                    <a:cubicBezTo>
                      <a:pt x="9523" y="6298"/>
                      <a:pt x="9533" y="6257"/>
                      <a:pt x="9554" y="6220"/>
                    </a:cubicBezTo>
                    <a:lnTo>
                      <a:pt x="10109" y="5229"/>
                    </a:lnTo>
                    <a:lnTo>
                      <a:pt x="1767" y="549"/>
                    </a:lnTo>
                    <a:close/>
                    <a:moveTo>
                      <a:pt x="10657" y="5536"/>
                    </a:moveTo>
                    <a:lnTo>
                      <a:pt x="10102" y="6526"/>
                    </a:lnTo>
                    <a:cubicBezTo>
                      <a:pt x="10075" y="6578"/>
                      <a:pt x="10031" y="6615"/>
                      <a:pt x="9983" y="6639"/>
                    </a:cubicBezTo>
                    <a:lnTo>
                      <a:pt x="11107" y="7364"/>
                    </a:lnTo>
                    <a:cubicBezTo>
                      <a:pt x="11107" y="7364"/>
                      <a:pt x="11325" y="7426"/>
                      <a:pt x="11601" y="7453"/>
                    </a:cubicBezTo>
                    <a:cubicBezTo>
                      <a:pt x="11676" y="7463"/>
                      <a:pt x="11754" y="7466"/>
                      <a:pt x="11833" y="7466"/>
                    </a:cubicBezTo>
                    <a:lnTo>
                      <a:pt x="11887" y="7466"/>
                    </a:lnTo>
                    <a:cubicBezTo>
                      <a:pt x="12173" y="7457"/>
                      <a:pt x="12456" y="7385"/>
                      <a:pt x="12582" y="7153"/>
                    </a:cubicBezTo>
                    <a:lnTo>
                      <a:pt x="12814" y="6745"/>
                    </a:lnTo>
                    <a:lnTo>
                      <a:pt x="10657" y="553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4" name="Google Shape;1164;p41"/>
              <p:cNvSpPr/>
              <p:nvPr/>
            </p:nvSpPr>
            <p:spPr>
              <a:xfrm>
                <a:off x="1926372" y="3172921"/>
                <a:ext cx="101727" cy="172959"/>
              </a:xfrm>
              <a:custGeom>
                <a:rect b="b" l="l" r="r" t="t"/>
                <a:pathLst>
                  <a:path extrusionOk="0" h="1537" w="904">
                    <a:moveTo>
                      <a:pt x="634" y="1"/>
                    </a:moveTo>
                    <a:cubicBezTo>
                      <a:pt x="471" y="440"/>
                      <a:pt x="270" y="886"/>
                      <a:pt x="25" y="1326"/>
                    </a:cubicBezTo>
                    <a:cubicBezTo>
                      <a:pt x="25" y="1326"/>
                      <a:pt x="25" y="1329"/>
                      <a:pt x="21" y="1329"/>
                    </a:cubicBezTo>
                    <a:cubicBezTo>
                      <a:pt x="21" y="1332"/>
                      <a:pt x="21" y="1335"/>
                      <a:pt x="18" y="1335"/>
                    </a:cubicBezTo>
                    <a:cubicBezTo>
                      <a:pt x="18" y="1339"/>
                      <a:pt x="18" y="1339"/>
                      <a:pt x="15" y="1343"/>
                    </a:cubicBezTo>
                    <a:lnTo>
                      <a:pt x="15" y="1346"/>
                    </a:lnTo>
                    <a:cubicBezTo>
                      <a:pt x="11" y="1349"/>
                      <a:pt x="11" y="1353"/>
                      <a:pt x="7" y="1356"/>
                    </a:cubicBezTo>
                    <a:lnTo>
                      <a:pt x="7" y="1359"/>
                    </a:lnTo>
                    <a:cubicBezTo>
                      <a:pt x="4" y="1363"/>
                      <a:pt x="1" y="1367"/>
                      <a:pt x="1" y="1370"/>
                    </a:cubicBezTo>
                    <a:lnTo>
                      <a:pt x="297" y="1537"/>
                    </a:lnTo>
                    <a:cubicBezTo>
                      <a:pt x="539" y="1107"/>
                      <a:pt x="743" y="672"/>
                      <a:pt x="903" y="239"/>
                    </a:cubicBezTo>
                    <a:cubicBezTo>
                      <a:pt x="825" y="147"/>
                      <a:pt x="737" y="68"/>
                      <a:pt x="634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5" name="Google Shape;1165;p41"/>
              <p:cNvSpPr/>
              <p:nvPr/>
            </p:nvSpPr>
            <p:spPr>
              <a:xfrm>
                <a:off x="1831734" y="3326974"/>
                <a:ext cx="128059" cy="153041"/>
              </a:xfrm>
              <a:custGeom>
                <a:rect b="b" l="l" r="r" t="t"/>
                <a:pathLst>
                  <a:path extrusionOk="0" h="1360" w="1138"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5" y="15"/>
                      <a:pt x="835" y="15"/>
                      <a:pt x="831" y="15"/>
                    </a:cubicBez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5"/>
                      <a:pt x="828" y="28"/>
                      <a:pt x="825" y="28"/>
                    </a:cubicBezTo>
                    <a:cubicBezTo>
                      <a:pt x="825" y="31"/>
                      <a:pt x="825" y="31"/>
                      <a:pt x="821" y="35"/>
                    </a:cubicBezTo>
                    <a:cubicBezTo>
                      <a:pt x="821" y="38"/>
                      <a:pt x="821" y="38"/>
                      <a:pt x="818" y="38"/>
                    </a:cubicBezTo>
                    <a:cubicBezTo>
                      <a:pt x="818" y="42"/>
                      <a:pt x="815" y="45"/>
                      <a:pt x="815" y="48"/>
                    </a:cubicBezTo>
                    <a:lnTo>
                      <a:pt x="815" y="52"/>
                    </a:ln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62"/>
                      <a:pt x="804" y="62"/>
                      <a:pt x="804" y="65"/>
                    </a:cubicBez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6"/>
                      <a:pt x="798" y="76"/>
                      <a:pt x="798" y="76"/>
                    </a:cubicBez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6"/>
                      <a:pt x="790" y="86"/>
                      <a:pt x="790" y="89"/>
                    </a:cubicBezTo>
                    <a:cubicBezTo>
                      <a:pt x="790" y="92"/>
                      <a:pt x="787" y="96"/>
                      <a:pt x="784" y="100"/>
                    </a:cubicBezTo>
                    <a:cubicBezTo>
                      <a:pt x="777" y="113"/>
                      <a:pt x="770" y="123"/>
                      <a:pt x="763" y="137"/>
                    </a:cubicBezTo>
                    <a:cubicBezTo>
                      <a:pt x="529" y="539"/>
                      <a:pt x="273" y="914"/>
                      <a:pt x="1" y="1254"/>
                    </a:cubicBezTo>
                    <a:cubicBezTo>
                      <a:pt x="113" y="1305"/>
                      <a:pt x="229" y="1343"/>
                      <a:pt x="348" y="1359"/>
                    </a:cubicBezTo>
                    <a:cubicBezTo>
                      <a:pt x="631" y="999"/>
                      <a:pt x="900" y="597"/>
                      <a:pt x="1138" y="168"/>
                    </a:cubicBezTo>
                    <a:lnTo>
                      <a:pt x="842" y="1"/>
                    </a:ln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6" name="Google Shape;1166;p41"/>
              <p:cNvSpPr/>
              <p:nvPr/>
            </p:nvSpPr>
            <p:spPr>
              <a:xfrm>
                <a:off x="1104677" y="2550858"/>
                <a:ext cx="949866" cy="1163335"/>
              </a:xfrm>
              <a:custGeom>
                <a:rect b="b" l="l" r="r" t="t"/>
                <a:pathLst>
                  <a:path extrusionOk="0" h="10338" w="8441">
                    <a:moveTo>
                      <a:pt x="4806" y="0"/>
                    </a:moveTo>
                    <a:cubicBezTo>
                      <a:pt x="4415" y="140"/>
                      <a:pt x="4016" y="352"/>
                      <a:pt x="3628" y="621"/>
                    </a:cubicBezTo>
                    <a:cubicBezTo>
                      <a:pt x="3505" y="699"/>
                      <a:pt x="3386" y="791"/>
                      <a:pt x="3266" y="883"/>
                    </a:cubicBezTo>
                    <a:cubicBezTo>
                      <a:pt x="2477" y="1509"/>
                      <a:pt x="1730" y="2381"/>
                      <a:pt x="1138" y="3441"/>
                    </a:cubicBezTo>
                    <a:cubicBezTo>
                      <a:pt x="545" y="4500"/>
                      <a:pt x="188" y="5593"/>
                      <a:pt x="68" y="6595"/>
                    </a:cubicBezTo>
                    <a:cubicBezTo>
                      <a:pt x="48" y="6741"/>
                      <a:pt x="34" y="6887"/>
                      <a:pt x="28" y="7034"/>
                    </a:cubicBezTo>
                    <a:cubicBezTo>
                      <a:pt x="1" y="7508"/>
                      <a:pt x="31" y="7957"/>
                      <a:pt x="116" y="8363"/>
                    </a:cubicBezTo>
                    <a:lnTo>
                      <a:pt x="3634" y="10338"/>
                    </a:lnTo>
                    <a:cubicBezTo>
                      <a:pt x="4026" y="10198"/>
                      <a:pt x="4425" y="9987"/>
                      <a:pt x="4813" y="9718"/>
                    </a:cubicBezTo>
                    <a:cubicBezTo>
                      <a:pt x="4936" y="9636"/>
                      <a:pt x="5052" y="9551"/>
                      <a:pt x="5171" y="9456"/>
                    </a:cubicBezTo>
                    <a:cubicBezTo>
                      <a:pt x="5961" y="8829"/>
                      <a:pt x="6707" y="7957"/>
                      <a:pt x="7303" y="6898"/>
                    </a:cubicBezTo>
                    <a:cubicBezTo>
                      <a:pt x="7896" y="5838"/>
                      <a:pt x="8253" y="4749"/>
                      <a:pt x="8372" y="3747"/>
                    </a:cubicBezTo>
                    <a:cubicBezTo>
                      <a:pt x="8393" y="3597"/>
                      <a:pt x="8406" y="3451"/>
                      <a:pt x="8413" y="3304"/>
                    </a:cubicBezTo>
                    <a:cubicBezTo>
                      <a:pt x="8441" y="2831"/>
                      <a:pt x="8410" y="2381"/>
                      <a:pt x="8325" y="1976"/>
                    </a:cubicBezTo>
                    <a:lnTo>
                      <a:pt x="48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7" name="Google Shape;1167;p41"/>
              <p:cNvSpPr/>
              <p:nvPr/>
            </p:nvSpPr>
            <p:spPr>
              <a:xfrm>
                <a:off x="1107716" y="3292878"/>
                <a:ext cx="578404" cy="351994"/>
              </a:xfrm>
              <a:custGeom>
                <a:rect b="b" l="l" r="r" t="t"/>
                <a:pathLst>
                  <a:path extrusionOk="0" h="3128" w="5140">
                    <a:moveTo>
                      <a:pt x="38" y="1"/>
                    </a:moveTo>
                    <a:cubicBezTo>
                      <a:pt x="18" y="150"/>
                      <a:pt x="4" y="297"/>
                      <a:pt x="1" y="444"/>
                    </a:cubicBezTo>
                    <a:lnTo>
                      <a:pt x="4786" y="3127"/>
                    </a:lnTo>
                    <a:cubicBezTo>
                      <a:pt x="4905" y="3046"/>
                      <a:pt x="5025" y="2961"/>
                      <a:pt x="5140" y="2865"/>
                    </a:cubicBez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8" name="Google Shape;1168;p41"/>
              <p:cNvSpPr/>
              <p:nvPr/>
            </p:nvSpPr>
            <p:spPr>
              <a:xfrm>
                <a:off x="1472200" y="2620964"/>
                <a:ext cx="578854" cy="351994"/>
              </a:xfrm>
              <a:custGeom>
                <a:rect b="b" l="l" r="r" t="t"/>
                <a:pathLst>
                  <a:path extrusionOk="0" h="3128" w="5144">
                    <a:moveTo>
                      <a:pt x="358" y="1"/>
                    </a:moveTo>
                    <a:cubicBezTo>
                      <a:pt x="239" y="79"/>
                      <a:pt x="120" y="171"/>
                      <a:pt x="0" y="263"/>
                    </a:cubicBezTo>
                    <a:lnTo>
                      <a:pt x="5106" y="3128"/>
                    </a:lnTo>
                    <a:cubicBezTo>
                      <a:pt x="5123" y="2978"/>
                      <a:pt x="5137" y="2828"/>
                      <a:pt x="5144" y="2685"/>
                    </a:cubicBez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9" name="Google Shape;1169;p41"/>
              <p:cNvSpPr/>
              <p:nvPr/>
            </p:nvSpPr>
            <p:spPr>
              <a:xfrm>
                <a:off x="1686007" y="3467974"/>
                <a:ext cx="145839" cy="147302"/>
              </a:xfrm>
              <a:custGeom>
                <a:rect b="b" l="l" r="r" t="t"/>
                <a:pathLst>
                  <a:path extrusionOk="0" h="1309" w="1296">
                    <a:moveTo>
                      <a:pt x="1296" y="1"/>
                    </a:moveTo>
                    <a:cubicBezTo>
                      <a:pt x="940" y="451"/>
                      <a:pt x="555" y="847"/>
                      <a:pt x="159" y="1180"/>
                    </a:cubicBezTo>
                    <a:lnTo>
                      <a:pt x="159" y="1180"/>
                    </a:lnTo>
                    <a:cubicBezTo>
                      <a:pt x="556" y="846"/>
                      <a:pt x="940" y="452"/>
                      <a:pt x="1296" y="1"/>
                    </a:cubicBezTo>
                    <a:close/>
                    <a:moveTo>
                      <a:pt x="159" y="1180"/>
                    </a:moveTo>
                    <a:lnTo>
                      <a:pt x="159" y="1180"/>
                    </a:lnTo>
                    <a:cubicBezTo>
                      <a:pt x="114" y="1218"/>
                      <a:pt x="69" y="1255"/>
                      <a:pt x="23" y="1291"/>
                    </a:cubicBezTo>
                    <a:lnTo>
                      <a:pt x="23" y="1291"/>
                    </a:lnTo>
                    <a:cubicBezTo>
                      <a:pt x="69" y="1255"/>
                      <a:pt x="114" y="1218"/>
                      <a:pt x="159" y="1180"/>
                    </a:cubicBezTo>
                    <a:close/>
                    <a:moveTo>
                      <a:pt x="23" y="1291"/>
                    </a:moveTo>
                    <a:cubicBezTo>
                      <a:pt x="17" y="1296"/>
                      <a:pt x="11" y="1301"/>
                      <a:pt x="5" y="1306"/>
                    </a:cubicBezTo>
                    <a:cubicBezTo>
                      <a:pt x="1" y="1306"/>
                      <a:pt x="1" y="1306"/>
                      <a:pt x="1" y="1309"/>
                    </a:cubicBezTo>
                    <a:cubicBezTo>
                      <a:pt x="8" y="1303"/>
                      <a:pt x="16" y="1297"/>
                      <a:pt x="23" y="1291"/>
                    </a:cubicBezTo>
                    <a:close/>
                  </a:path>
                </a:pathLst>
              </a:custGeom>
              <a:solidFill>
                <a:srgbClr val="F4D2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0" name="Google Shape;1170;p41"/>
              <p:cNvSpPr/>
              <p:nvPr/>
            </p:nvSpPr>
            <p:spPr>
              <a:xfrm>
                <a:off x="1831734" y="3467974"/>
                <a:ext cx="113" cy="113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7A1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1" name="Google Shape;1171;p41"/>
              <p:cNvSpPr/>
              <p:nvPr/>
            </p:nvSpPr>
            <p:spPr>
              <a:xfrm>
                <a:off x="1926372" y="3322023"/>
                <a:ext cx="2813" cy="5064"/>
              </a:xfrm>
              <a:custGeom>
                <a:rect b="b" l="l" r="r" t="t"/>
                <a:pathLst>
                  <a:path extrusionOk="0" h="45" w="25">
                    <a:moveTo>
                      <a:pt x="1" y="45"/>
                    </a:moveTo>
                    <a:lnTo>
                      <a:pt x="1" y="45"/>
                    </a:lnTo>
                    <a:lnTo>
                      <a:pt x="1" y="45"/>
                    </a:lnTo>
                    <a:lnTo>
                      <a:pt x="1" y="45"/>
                    </a:lnTo>
                    <a:close/>
                    <a:moveTo>
                      <a:pt x="7" y="34"/>
                    </a:moveTo>
                    <a:cubicBezTo>
                      <a:pt x="4" y="38"/>
                      <a:pt x="1" y="42"/>
                      <a:pt x="1" y="45"/>
                    </a:cubicBezTo>
                    <a:cubicBezTo>
                      <a:pt x="1" y="42"/>
                      <a:pt x="4" y="38"/>
                      <a:pt x="7" y="34"/>
                    </a:cubicBezTo>
                    <a:close/>
                    <a:moveTo>
                      <a:pt x="15" y="21"/>
                    </a:moveTo>
                    <a:cubicBezTo>
                      <a:pt x="11" y="24"/>
                      <a:pt x="11" y="28"/>
                      <a:pt x="7" y="31"/>
                    </a:cubicBezTo>
                    <a:cubicBezTo>
                      <a:pt x="11" y="28"/>
                      <a:pt x="11" y="24"/>
                      <a:pt x="15" y="21"/>
                    </a:cubicBezTo>
                    <a:close/>
                    <a:moveTo>
                      <a:pt x="18" y="10"/>
                    </a:moveTo>
                    <a:cubicBezTo>
                      <a:pt x="18" y="14"/>
                      <a:pt x="18" y="14"/>
                      <a:pt x="15" y="18"/>
                    </a:cubicBezTo>
                    <a:cubicBezTo>
                      <a:pt x="18" y="14"/>
                      <a:pt x="18" y="14"/>
                      <a:pt x="18" y="10"/>
                    </a:cubicBezTo>
                    <a:close/>
                    <a:moveTo>
                      <a:pt x="25" y="1"/>
                    </a:moveTo>
                    <a:cubicBezTo>
                      <a:pt x="25" y="1"/>
                      <a:pt x="25" y="4"/>
                      <a:pt x="21" y="4"/>
                    </a:cubicBezTo>
                    <a:cubicBezTo>
                      <a:pt x="25" y="4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4A23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2" name="Google Shape;1172;p41"/>
              <p:cNvSpPr/>
              <p:nvPr/>
            </p:nvSpPr>
            <p:spPr>
              <a:xfrm>
                <a:off x="1831734" y="3326974"/>
                <a:ext cx="94750" cy="141113"/>
              </a:xfrm>
              <a:custGeom>
                <a:rect b="b" l="l" r="r" t="t"/>
                <a:pathLst>
                  <a:path extrusionOk="0" h="1254" w="842">
                    <a:moveTo>
                      <a:pt x="763" y="137"/>
                    </a:moveTo>
                    <a:cubicBezTo>
                      <a:pt x="529" y="539"/>
                      <a:pt x="273" y="914"/>
                      <a:pt x="1" y="1254"/>
                    </a:cubicBezTo>
                    <a:lnTo>
                      <a:pt x="1" y="1254"/>
                    </a:lnTo>
                    <a:cubicBezTo>
                      <a:pt x="273" y="914"/>
                      <a:pt x="529" y="539"/>
                      <a:pt x="763" y="137"/>
                    </a:cubicBezTo>
                    <a:close/>
                    <a:moveTo>
                      <a:pt x="784" y="100"/>
                    </a:moveTo>
                    <a:cubicBezTo>
                      <a:pt x="777" y="113"/>
                      <a:pt x="770" y="123"/>
                      <a:pt x="763" y="137"/>
                    </a:cubicBezTo>
                    <a:cubicBezTo>
                      <a:pt x="770" y="123"/>
                      <a:pt x="777" y="113"/>
                      <a:pt x="784" y="100"/>
                    </a:cubicBezTo>
                    <a:close/>
                    <a:moveTo>
                      <a:pt x="790" y="89"/>
                    </a:moveTo>
                    <a:cubicBezTo>
                      <a:pt x="790" y="92"/>
                      <a:pt x="787" y="96"/>
                      <a:pt x="784" y="100"/>
                    </a:cubicBezTo>
                    <a:cubicBezTo>
                      <a:pt x="787" y="96"/>
                      <a:pt x="790" y="92"/>
                      <a:pt x="790" y="89"/>
                    </a:cubicBezTo>
                    <a:close/>
                    <a:moveTo>
                      <a:pt x="798" y="76"/>
                    </a:move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3"/>
                      <a:pt x="798" y="79"/>
                      <a:pt x="798" y="76"/>
                    </a:cubicBezTo>
                    <a:close/>
                    <a:moveTo>
                      <a:pt x="804" y="65"/>
                    </a:move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2"/>
                      <a:pt x="804" y="69"/>
                      <a:pt x="804" y="65"/>
                    </a:cubicBezTo>
                    <a:close/>
                    <a:moveTo>
                      <a:pt x="815" y="52"/>
                    </a:move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59"/>
                      <a:pt x="811" y="56"/>
                      <a:pt x="815" y="52"/>
                    </a:cubicBezTo>
                    <a:close/>
                    <a:moveTo>
                      <a:pt x="818" y="38"/>
                    </a:moveTo>
                    <a:cubicBezTo>
                      <a:pt x="818" y="42"/>
                      <a:pt x="815" y="45"/>
                      <a:pt x="815" y="48"/>
                    </a:cubicBezTo>
                    <a:cubicBezTo>
                      <a:pt x="815" y="45"/>
                      <a:pt x="818" y="42"/>
                      <a:pt x="818" y="38"/>
                    </a:cubicBezTo>
                    <a:close/>
                    <a:moveTo>
                      <a:pt x="825" y="28"/>
                    </a:moveTo>
                    <a:cubicBezTo>
                      <a:pt x="825" y="31"/>
                      <a:pt x="825" y="31"/>
                      <a:pt x="821" y="35"/>
                    </a:cubicBezTo>
                    <a:cubicBezTo>
                      <a:pt x="825" y="31"/>
                      <a:pt x="825" y="31"/>
                      <a:pt x="825" y="28"/>
                    </a:cubicBezTo>
                    <a:close/>
                    <a:moveTo>
                      <a:pt x="831" y="15"/>
                    </a:move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1"/>
                      <a:pt x="831" y="18"/>
                      <a:pt x="831" y="15"/>
                    </a:cubicBezTo>
                    <a:close/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9" y="7"/>
                      <a:pt x="839" y="4"/>
                      <a:pt x="842" y="1"/>
                    </a:cubicBezTo>
                    <a:close/>
                  </a:path>
                </a:pathLst>
              </a:custGeom>
              <a:solidFill>
                <a:srgbClr val="3C1B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3" name="Google Shape;1173;p41"/>
              <p:cNvSpPr/>
              <p:nvPr/>
            </p:nvSpPr>
            <p:spPr>
              <a:xfrm>
                <a:off x="1349880" y="2722916"/>
                <a:ext cx="709614" cy="959093"/>
              </a:xfrm>
              <a:custGeom>
                <a:rect b="b" l="l" r="r" t="t"/>
                <a:pathLst>
                  <a:path extrusionOk="0" h="8523" w="6306">
                    <a:moveTo>
                      <a:pt x="4082" y="1"/>
                    </a:moveTo>
                    <a:lnTo>
                      <a:pt x="3836" y="437"/>
                    </a:lnTo>
                    <a:lnTo>
                      <a:pt x="6231" y="1779"/>
                    </a:lnTo>
                    <a:cubicBezTo>
                      <a:pt x="6224" y="1922"/>
                      <a:pt x="6210" y="2072"/>
                      <a:pt x="6193" y="2222"/>
                    </a:cubicBezTo>
                    <a:lnTo>
                      <a:pt x="3639" y="791"/>
                    </a:lnTo>
                    <a:lnTo>
                      <a:pt x="437" y="6496"/>
                    </a:lnTo>
                    <a:lnTo>
                      <a:pt x="2988" y="7930"/>
                    </a:lnTo>
                    <a:cubicBezTo>
                      <a:pt x="2988" y="7927"/>
                      <a:pt x="2988" y="7927"/>
                      <a:pt x="2992" y="7927"/>
                    </a:cubicBezTo>
                    <a:cubicBezTo>
                      <a:pt x="3442" y="7569"/>
                      <a:pt x="3881" y="7130"/>
                      <a:pt x="4283" y="6622"/>
                    </a:cubicBezTo>
                    <a:cubicBezTo>
                      <a:pt x="4555" y="6282"/>
                      <a:pt x="4811" y="5907"/>
                      <a:pt x="5045" y="5505"/>
                    </a:cubicBezTo>
                    <a:cubicBezTo>
                      <a:pt x="5052" y="5491"/>
                      <a:pt x="5059" y="5481"/>
                      <a:pt x="5066" y="5468"/>
                    </a:cubicBezTo>
                    <a:cubicBezTo>
                      <a:pt x="5069" y="5464"/>
                      <a:pt x="5072" y="5460"/>
                      <a:pt x="5072" y="5457"/>
                    </a:cubicBezTo>
                    <a:cubicBezTo>
                      <a:pt x="5072" y="5454"/>
                      <a:pt x="5076" y="5454"/>
                      <a:pt x="5076" y="5454"/>
                    </a:cubicBezTo>
                    <a:cubicBezTo>
                      <a:pt x="5076" y="5451"/>
                      <a:pt x="5080" y="5447"/>
                      <a:pt x="5080" y="5444"/>
                    </a:cubicBezTo>
                    <a:cubicBezTo>
                      <a:pt x="5080" y="5444"/>
                      <a:pt x="5083" y="5444"/>
                      <a:pt x="5083" y="5440"/>
                    </a:cubicBezTo>
                    <a:cubicBezTo>
                      <a:pt x="5083" y="5440"/>
                      <a:pt x="5086" y="5437"/>
                      <a:pt x="5086" y="5433"/>
                    </a:cubicBezTo>
                    <a:cubicBezTo>
                      <a:pt x="5086" y="5430"/>
                      <a:pt x="5090" y="5430"/>
                      <a:pt x="5090" y="5430"/>
                    </a:cubicBezTo>
                    <a:cubicBezTo>
                      <a:pt x="5090" y="5427"/>
                      <a:pt x="5093" y="5424"/>
                      <a:pt x="5097" y="5420"/>
                    </a:cubicBezTo>
                    <a:lnTo>
                      <a:pt x="5097" y="5416"/>
                    </a:lnTo>
                    <a:cubicBezTo>
                      <a:pt x="5097" y="5413"/>
                      <a:pt x="5100" y="5410"/>
                      <a:pt x="5100" y="5406"/>
                    </a:cubicBezTo>
                    <a:cubicBezTo>
                      <a:pt x="5103" y="5406"/>
                      <a:pt x="5103" y="5406"/>
                      <a:pt x="5103" y="5403"/>
                    </a:cubicBezTo>
                    <a:cubicBezTo>
                      <a:pt x="5107" y="5399"/>
                      <a:pt x="5107" y="5399"/>
                      <a:pt x="5107" y="5396"/>
                    </a:cubicBezTo>
                    <a:cubicBezTo>
                      <a:pt x="5110" y="5396"/>
                      <a:pt x="5110" y="5393"/>
                      <a:pt x="5110" y="5393"/>
                    </a:cubicBezTo>
                    <a:cubicBezTo>
                      <a:pt x="5110" y="5389"/>
                      <a:pt x="5113" y="5386"/>
                      <a:pt x="5113" y="5383"/>
                    </a:cubicBezTo>
                    <a:cubicBezTo>
                      <a:pt x="5117" y="5383"/>
                      <a:pt x="5117" y="5383"/>
                      <a:pt x="5117" y="5379"/>
                    </a:cubicBezTo>
                    <a:cubicBezTo>
                      <a:pt x="5121" y="5375"/>
                      <a:pt x="5121" y="5372"/>
                      <a:pt x="5124" y="5369"/>
                    </a:cubicBezTo>
                    <a:cubicBezTo>
                      <a:pt x="5124" y="5366"/>
                      <a:pt x="5127" y="5362"/>
                      <a:pt x="5130" y="5358"/>
                    </a:cubicBezTo>
                    <a:lnTo>
                      <a:pt x="5130" y="5355"/>
                    </a:lnTo>
                    <a:cubicBezTo>
                      <a:pt x="5134" y="5352"/>
                      <a:pt x="5134" y="5348"/>
                      <a:pt x="5138" y="5345"/>
                    </a:cubicBezTo>
                    <a:lnTo>
                      <a:pt x="5138" y="5342"/>
                    </a:lnTo>
                    <a:cubicBezTo>
                      <a:pt x="5141" y="5338"/>
                      <a:pt x="5141" y="5338"/>
                      <a:pt x="5141" y="5334"/>
                    </a:cubicBezTo>
                    <a:cubicBezTo>
                      <a:pt x="5144" y="5334"/>
                      <a:pt x="5144" y="5331"/>
                      <a:pt x="5144" y="5328"/>
                    </a:cubicBezTo>
                    <a:cubicBezTo>
                      <a:pt x="5148" y="5328"/>
                      <a:pt x="5148" y="5325"/>
                      <a:pt x="5148" y="5325"/>
                    </a:cubicBezTo>
                    <a:cubicBezTo>
                      <a:pt x="5948" y="3884"/>
                      <a:pt x="6306" y="2382"/>
                      <a:pt x="6234" y="1135"/>
                    </a:cubicBezTo>
                    <a:cubicBezTo>
                      <a:pt x="6146" y="1135"/>
                      <a:pt x="6064" y="1112"/>
                      <a:pt x="5985" y="1071"/>
                    </a:cubicBezTo>
                    <a:lnTo>
                      <a:pt x="4082" y="1"/>
                    </a:lnTo>
                    <a:close/>
                    <a:moveTo>
                      <a:pt x="240" y="6850"/>
                    </a:moveTo>
                    <a:lnTo>
                      <a:pt x="1" y="7276"/>
                    </a:lnTo>
                    <a:lnTo>
                      <a:pt x="1905" y="8346"/>
                    </a:lnTo>
                    <a:cubicBezTo>
                      <a:pt x="1980" y="8390"/>
                      <a:pt x="2045" y="8448"/>
                      <a:pt x="2093" y="8523"/>
                    </a:cubicBezTo>
                    <a:cubicBezTo>
                      <a:pt x="2273" y="8424"/>
                      <a:pt x="2453" y="8315"/>
                      <a:pt x="2631" y="8192"/>
                    </a:cubicBezTo>
                    <a:lnTo>
                      <a:pt x="240" y="68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4" name="Google Shape;1174;p41"/>
              <p:cNvSpPr/>
              <p:nvPr/>
            </p:nvSpPr>
            <p:spPr>
              <a:xfrm>
                <a:off x="1376775" y="3453908"/>
                <a:ext cx="309345" cy="190963"/>
              </a:xfrm>
              <a:custGeom>
                <a:rect b="b" l="l" r="r" t="t"/>
                <a:pathLst>
                  <a:path extrusionOk="0" h="1697" w="2749">
                    <a:moveTo>
                      <a:pt x="198" y="0"/>
                    </a:moveTo>
                    <a:lnTo>
                      <a:pt x="1" y="354"/>
                    </a:lnTo>
                    <a:lnTo>
                      <a:pt x="2392" y="1696"/>
                    </a:lnTo>
                    <a:cubicBezTo>
                      <a:pt x="2511" y="1615"/>
                      <a:pt x="2630" y="1526"/>
                      <a:pt x="2749" y="1434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5" name="Google Shape;1175;p41"/>
              <p:cNvSpPr/>
              <p:nvPr/>
            </p:nvSpPr>
            <p:spPr>
              <a:xfrm>
                <a:off x="1759265" y="2772091"/>
                <a:ext cx="291790" cy="200866"/>
              </a:xfrm>
              <a:custGeom>
                <a:rect b="b" l="l" r="r" t="t"/>
                <a:pathLst>
                  <a:path extrusionOk="0" h="1785" w="2593">
                    <a:moveTo>
                      <a:pt x="198" y="0"/>
                    </a:moveTo>
                    <a:lnTo>
                      <a:pt x="1" y="354"/>
                    </a:lnTo>
                    <a:lnTo>
                      <a:pt x="2555" y="1785"/>
                    </a:lnTo>
                    <a:cubicBezTo>
                      <a:pt x="2572" y="1635"/>
                      <a:pt x="2586" y="1485"/>
                      <a:pt x="2593" y="1342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6" name="Google Shape;1176;p41"/>
              <p:cNvSpPr/>
              <p:nvPr/>
            </p:nvSpPr>
            <p:spPr>
              <a:xfrm>
                <a:off x="1016116" y="3414072"/>
                <a:ext cx="583468" cy="405896"/>
              </a:xfrm>
              <a:custGeom>
                <a:rect b="b" l="l" r="r" t="t"/>
                <a:pathLst>
                  <a:path extrusionOk="0" h="3607" w="5185">
                    <a:moveTo>
                      <a:pt x="795" y="0"/>
                    </a:moveTo>
                    <a:cubicBezTo>
                      <a:pt x="547" y="0"/>
                      <a:pt x="285" y="158"/>
                      <a:pt x="134" y="426"/>
                    </a:cubicBezTo>
                    <a:cubicBezTo>
                      <a:pt x="31" y="610"/>
                      <a:pt x="0" y="810"/>
                      <a:pt x="31" y="988"/>
                    </a:cubicBezTo>
                    <a:cubicBezTo>
                      <a:pt x="65" y="1165"/>
                      <a:pt x="161" y="1318"/>
                      <a:pt x="313" y="1403"/>
                    </a:cubicBezTo>
                    <a:lnTo>
                      <a:pt x="4122" y="3539"/>
                    </a:lnTo>
                    <a:cubicBezTo>
                      <a:pt x="4204" y="3585"/>
                      <a:pt x="4295" y="3607"/>
                      <a:pt x="4387" y="3607"/>
                    </a:cubicBezTo>
                    <a:cubicBezTo>
                      <a:pt x="4636" y="3607"/>
                      <a:pt x="4899" y="3449"/>
                      <a:pt x="5048" y="3181"/>
                    </a:cubicBezTo>
                    <a:cubicBezTo>
                      <a:pt x="5154" y="2997"/>
                      <a:pt x="5185" y="2797"/>
                      <a:pt x="5150" y="2619"/>
                    </a:cubicBezTo>
                    <a:cubicBezTo>
                      <a:pt x="5120" y="2442"/>
                      <a:pt x="5021" y="2289"/>
                      <a:pt x="4871" y="2204"/>
                    </a:cubicBezTo>
                    <a:lnTo>
                      <a:pt x="1060" y="68"/>
                    </a:lnTo>
                    <a:cubicBezTo>
                      <a:pt x="978" y="22"/>
                      <a:pt x="887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7" name="Google Shape;1177;p41"/>
              <p:cNvSpPr/>
              <p:nvPr/>
            </p:nvSpPr>
            <p:spPr>
              <a:xfrm>
                <a:off x="1347630" y="3540893"/>
                <a:ext cx="2363" cy="788"/>
              </a:xfrm>
              <a:custGeom>
                <a:rect b="b" l="l" r="r" t="t"/>
                <a:pathLst>
                  <a:path extrusionOk="0" h="7" w="21">
                    <a:moveTo>
                      <a:pt x="0" y="0"/>
                    </a:moveTo>
                    <a:lnTo>
                      <a:pt x="0" y="0"/>
                    </a:lnTo>
                    <a:lnTo>
                      <a:pt x="21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8" name="Google Shape;1178;p41"/>
              <p:cNvSpPr/>
              <p:nvPr/>
            </p:nvSpPr>
            <p:spPr>
              <a:xfrm>
                <a:off x="1349880" y="3541568"/>
                <a:ext cx="235525" cy="140437"/>
              </a:xfrm>
              <a:custGeom>
                <a:rect b="b" l="l" r="r" t="t"/>
                <a:pathLst>
                  <a:path extrusionOk="0" h="1248" w="2093">
                    <a:moveTo>
                      <a:pt x="1" y="1"/>
                    </a:moveTo>
                    <a:lnTo>
                      <a:pt x="1" y="1"/>
                    </a:lnTo>
                    <a:lnTo>
                      <a:pt x="1905" y="1071"/>
                    </a:lnTo>
                    <a:cubicBezTo>
                      <a:pt x="1980" y="1115"/>
                      <a:pt x="2045" y="1173"/>
                      <a:pt x="2093" y="1248"/>
                    </a:cubicBezTo>
                    <a:lnTo>
                      <a:pt x="2093" y="1248"/>
                    </a:lnTo>
                    <a:cubicBezTo>
                      <a:pt x="2045" y="1173"/>
                      <a:pt x="1980" y="1115"/>
                      <a:pt x="1905" y="1071"/>
                    </a:cubicBezTo>
                    <a:close/>
                  </a:path>
                </a:pathLst>
              </a:custGeom>
              <a:solidFill>
                <a:srgbClr val="BB781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p41"/>
              <p:cNvSpPr/>
              <p:nvPr/>
            </p:nvSpPr>
            <p:spPr>
              <a:xfrm>
                <a:off x="1263682" y="3540893"/>
                <a:ext cx="333651" cy="279074"/>
              </a:xfrm>
              <a:custGeom>
                <a:rect b="b" l="l" r="r" t="t"/>
                <a:pathLst>
                  <a:path extrusionOk="0" h="2480" w="2965">
                    <a:moveTo>
                      <a:pt x="746" y="0"/>
                    </a:moveTo>
                    <a:lnTo>
                      <a:pt x="1" y="1332"/>
                    </a:lnTo>
                    <a:lnTo>
                      <a:pt x="1922" y="2412"/>
                    </a:lnTo>
                    <a:cubicBezTo>
                      <a:pt x="2004" y="2456"/>
                      <a:pt x="2095" y="2480"/>
                      <a:pt x="2188" y="2480"/>
                    </a:cubicBezTo>
                    <a:cubicBezTo>
                      <a:pt x="2436" y="2480"/>
                      <a:pt x="2699" y="2324"/>
                      <a:pt x="2848" y="2054"/>
                    </a:cubicBezTo>
                    <a:cubicBezTo>
                      <a:pt x="2927" y="1918"/>
                      <a:pt x="2964" y="1772"/>
                      <a:pt x="2964" y="1632"/>
                    </a:cubicBezTo>
                    <a:cubicBezTo>
                      <a:pt x="2964" y="1584"/>
                      <a:pt x="2957" y="1536"/>
                      <a:pt x="2950" y="1492"/>
                    </a:cubicBezTo>
                    <a:cubicBezTo>
                      <a:pt x="2936" y="1404"/>
                      <a:pt x="2903" y="1322"/>
                      <a:pt x="2859" y="1254"/>
                    </a:cubicBezTo>
                    <a:cubicBezTo>
                      <a:pt x="2811" y="1179"/>
                      <a:pt x="2746" y="1121"/>
                      <a:pt x="2671" y="1077"/>
                    </a:cubicBezTo>
                    <a:lnTo>
                      <a:pt x="767" y="7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p41"/>
              <p:cNvSpPr/>
              <p:nvPr/>
            </p:nvSpPr>
            <p:spPr>
              <a:xfrm>
                <a:off x="1559524" y="2445080"/>
                <a:ext cx="583581" cy="406008"/>
              </a:xfrm>
              <a:custGeom>
                <a:rect b="b" l="l" r="r" t="t"/>
                <a:pathLst>
                  <a:path extrusionOk="0" h="3608" w="5186">
                    <a:moveTo>
                      <a:pt x="795" y="0"/>
                    </a:moveTo>
                    <a:cubicBezTo>
                      <a:pt x="547" y="0"/>
                      <a:pt x="286" y="157"/>
                      <a:pt x="137" y="423"/>
                    </a:cubicBezTo>
                    <a:cubicBezTo>
                      <a:pt x="32" y="610"/>
                      <a:pt x="1" y="811"/>
                      <a:pt x="35" y="988"/>
                    </a:cubicBezTo>
                    <a:cubicBezTo>
                      <a:pt x="66" y="1165"/>
                      <a:pt x="164" y="1315"/>
                      <a:pt x="315" y="1400"/>
                    </a:cubicBezTo>
                    <a:lnTo>
                      <a:pt x="4122" y="3540"/>
                    </a:lnTo>
                    <a:cubicBezTo>
                      <a:pt x="4205" y="3586"/>
                      <a:pt x="4295" y="3608"/>
                      <a:pt x="4388" y="3608"/>
                    </a:cubicBezTo>
                    <a:cubicBezTo>
                      <a:pt x="4637" y="3608"/>
                      <a:pt x="4901" y="3450"/>
                      <a:pt x="5053" y="3182"/>
                    </a:cubicBezTo>
                    <a:cubicBezTo>
                      <a:pt x="5155" y="2998"/>
                      <a:pt x="5185" y="2797"/>
                      <a:pt x="5151" y="2620"/>
                    </a:cubicBezTo>
                    <a:cubicBezTo>
                      <a:pt x="5121" y="2443"/>
                      <a:pt x="5022" y="2289"/>
                      <a:pt x="4872" y="2204"/>
                    </a:cubicBezTo>
                    <a:lnTo>
                      <a:pt x="1064" y="69"/>
                    </a:lnTo>
                    <a:cubicBezTo>
                      <a:pt x="980" y="22"/>
                      <a:pt x="889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41"/>
              <p:cNvSpPr/>
              <p:nvPr/>
            </p:nvSpPr>
            <p:spPr>
              <a:xfrm>
                <a:off x="1807202" y="2721790"/>
                <a:ext cx="2026" cy="1238"/>
              </a:xfrm>
              <a:custGeom>
                <a:rect b="b" l="l" r="r" t="t"/>
                <a:pathLst>
                  <a:path extrusionOk="0" h="11" w="18">
                    <a:moveTo>
                      <a:pt x="0" y="1"/>
                    </a:moveTo>
                    <a:lnTo>
                      <a:pt x="0" y="1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p41"/>
              <p:cNvSpPr/>
              <p:nvPr/>
            </p:nvSpPr>
            <p:spPr>
              <a:xfrm>
                <a:off x="1980048" y="3297942"/>
                <a:ext cx="138412" cy="195915"/>
              </a:xfrm>
              <a:custGeom>
                <a:rect b="b" l="l" r="r" t="t"/>
                <a:pathLst>
                  <a:path extrusionOk="0" h="1741" w="1230">
                    <a:moveTo>
                      <a:pt x="980" y="0"/>
                    </a:moveTo>
                    <a:cubicBezTo>
                      <a:pt x="908" y="0"/>
                      <a:pt x="841" y="35"/>
                      <a:pt x="805" y="99"/>
                    </a:cubicBezTo>
                    <a:lnTo>
                      <a:pt x="55" y="1438"/>
                    </a:lnTo>
                    <a:cubicBezTo>
                      <a:pt x="0" y="1532"/>
                      <a:pt x="41" y="1655"/>
                      <a:pt x="143" y="1713"/>
                    </a:cubicBezTo>
                    <a:cubicBezTo>
                      <a:pt x="177" y="1732"/>
                      <a:pt x="215" y="1741"/>
                      <a:pt x="252" y="1741"/>
                    </a:cubicBezTo>
                    <a:cubicBezTo>
                      <a:pt x="322" y="1741"/>
                      <a:pt x="389" y="1708"/>
                      <a:pt x="423" y="1645"/>
                    </a:cubicBezTo>
                    <a:lnTo>
                      <a:pt x="1176" y="303"/>
                    </a:lnTo>
                    <a:cubicBezTo>
                      <a:pt x="1230" y="207"/>
                      <a:pt x="1186" y="85"/>
                      <a:pt x="1087" y="27"/>
                    </a:cubicBezTo>
                    <a:cubicBezTo>
                      <a:pt x="1053" y="9"/>
                      <a:pt x="1016" y="0"/>
                      <a:pt x="9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3" name="Google Shape;1183;p41"/>
              <p:cNvSpPr/>
              <p:nvPr/>
            </p:nvSpPr>
            <p:spPr>
              <a:xfrm>
                <a:off x="1996140" y="3300980"/>
                <a:ext cx="118944" cy="192876"/>
              </a:xfrm>
              <a:custGeom>
                <a:rect b="b" l="l" r="r" t="t"/>
                <a:pathLst>
                  <a:path extrusionOk="0" h="1714" w="1057">
                    <a:moveTo>
                      <a:pt x="944" y="0"/>
                    </a:moveTo>
                    <a:lnTo>
                      <a:pt x="0" y="1686"/>
                    </a:lnTo>
                    <a:cubicBezTo>
                      <a:pt x="35" y="1703"/>
                      <a:pt x="72" y="1713"/>
                      <a:pt x="106" y="1713"/>
                    </a:cubicBezTo>
                    <a:cubicBezTo>
                      <a:pt x="178" y="1713"/>
                      <a:pt x="246" y="1680"/>
                      <a:pt x="280" y="1618"/>
                    </a:cubicBezTo>
                    <a:lnTo>
                      <a:pt x="1033" y="276"/>
                    </a:lnTo>
                    <a:cubicBezTo>
                      <a:pt x="1050" y="249"/>
                      <a:pt x="1057" y="218"/>
                      <a:pt x="1057" y="188"/>
                    </a:cubicBezTo>
                    <a:cubicBezTo>
                      <a:pt x="1057" y="116"/>
                      <a:pt x="1016" y="41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4" name="Google Shape;1184;p41"/>
              <p:cNvSpPr/>
              <p:nvPr/>
            </p:nvSpPr>
            <p:spPr>
              <a:xfrm>
                <a:off x="2937116" y="3806238"/>
                <a:ext cx="204805" cy="290102"/>
              </a:xfrm>
              <a:custGeom>
                <a:rect b="b" l="l" r="r" t="t"/>
                <a:pathLst>
                  <a:path extrusionOk="0" h="2578" w="1820">
                    <a:moveTo>
                      <a:pt x="1447" y="0"/>
                    </a:moveTo>
                    <a:cubicBezTo>
                      <a:pt x="1343" y="0"/>
                      <a:pt x="1244" y="51"/>
                      <a:pt x="1193" y="145"/>
                    </a:cubicBezTo>
                    <a:lnTo>
                      <a:pt x="79" y="2128"/>
                    </a:lnTo>
                    <a:cubicBezTo>
                      <a:pt x="0" y="2268"/>
                      <a:pt x="58" y="2452"/>
                      <a:pt x="212" y="2537"/>
                    </a:cubicBezTo>
                    <a:cubicBezTo>
                      <a:pt x="261" y="2564"/>
                      <a:pt x="316" y="2577"/>
                      <a:pt x="370" y="2577"/>
                    </a:cubicBezTo>
                    <a:cubicBezTo>
                      <a:pt x="474" y="2577"/>
                      <a:pt x="575" y="2527"/>
                      <a:pt x="627" y="2434"/>
                    </a:cubicBezTo>
                    <a:lnTo>
                      <a:pt x="1737" y="452"/>
                    </a:lnTo>
                    <a:cubicBezTo>
                      <a:pt x="1819" y="309"/>
                      <a:pt x="1758" y="125"/>
                      <a:pt x="1608" y="43"/>
                    </a:cubicBezTo>
                    <a:cubicBezTo>
                      <a:pt x="1557" y="14"/>
                      <a:pt x="1501" y="0"/>
                      <a:pt x="14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5" name="Google Shape;1185;p41"/>
              <p:cNvSpPr/>
              <p:nvPr/>
            </p:nvSpPr>
            <p:spPr>
              <a:xfrm>
                <a:off x="2960860" y="3811077"/>
                <a:ext cx="175997" cy="285264"/>
              </a:xfrm>
              <a:custGeom>
                <a:rect b="b" l="l" r="r" t="t"/>
                <a:pathLst>
                  <a:path extrusionOk="0" h="2535" w="1564">
                    <a:moveTo>
                      <a:pt x="1397" y="0"/>
                    </a:moveTo>
                    <a:lnTo>
                      <a:pt x="1" y="2494"/>
                    </a:lnTo>
                    <a:cubicBezTo>
                      <a:pt x="48" y="2521"/>
                      <a:pt x="106" y="2534"/>
                      <a:pt x="161" y="2534"/>
                    </a:cubicBezTo>
                    <a:cubicBezTo>
                      <a:pt x="263" y="2534"/>
                      <a:pt x="366" y="2484"/>
                      <a:pt x="416" y="2391"/>
                    </a:cubicBezTo>
                    <a:lnTo>
                      <a:pt x="1526" y="409"/>
                    </a:lnTo>
                    <a:cubicBezTo>
                      <a:pt x="1551" y="365"/>
                      <a:pt x="1564" y="321"/>
                      <a:pt x="1564" y="277"/>
                    </a:cubicBezTo>
                    <a:cubicBezTo>
                      <a:pt x="1564" y="168"/>
                      <a:pt x="1503" y="58"/>
                      <a:pt x="1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6" name="Google Shape;1186;p41"/>
              <p:cNvSpPr/>
              <p:nvPr/>
            </p:nvSpPr>
            <p:spPr>
              <a:xfrm>
                <a:off x="898410" y="3853613"/>
                <a:ext cx="930736" cy="172283"/>
              </a:xfrm>
              <a:custGeom>
                <a:rect b="b" l="l" r="r" t="t"/>
                <a:pathLst>
                  <a:path extrusionOk="0" h="1531" w="8271">
                    <a:moveTo>
                      <a:pt x="930" y="1"/>
                    </a:moveTo>
                    <a:cubicBezTo>
                      <a:pt x="419" y="1"/>
                      <a:pt x="1" y="345"/>
                      <a:pt x="1" y="763"/>
                    </a:cubicBezTo>
                    <a:cubicBezTo>
                      <a:pt x="1" y="975"/>
                      <a:pt x="106" y="1166"/>
                      <a:pt x="273" y="1305"/>
                    </a:cubicBezTo>
                    <a:cubicBezTo>
                      <a:pt x="444" y="1445"/>
                      <a:pt x="675" y="1530"/>
                      <a:pt x="930" y="1530"/>
                    </a:cubicBezTo>
                    <a:lnTo>
                      <a:pt x="7341" y="1530"/>
                    </a:lnTo>
                    <a:cubicBezTo>
                      <a:pt x="7852" y="1530"/>
                      <a:pt x="8271" y="1186"/>
                      <a:pt x="8271" y="763"/>
                    </a:cubicBezTo>
                    <a:cubicBezTo>
                      <a:pt x="8271" y="553"/>
                      <a:pt x="8165" y="362"/>
                      <a:pt x="7998" y="222"/>
                    </a:cubicBezTo>
                    <a:cubicBezTo>
                      <a:pt x="7831" y="86"/>
                      <a:pt x="7593" y="1"/>
                      <a:pt x="73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7" name="Google Shape;1187;p41"/>
              <p:cNvSpPr/>
              <p:nvPr/>
            </p:nvSpPr>
            <p:spPr>
              <a:xfrm>
                <a:off x="1360346" y="3853613"/>
                <a:ext cx="468800" cy="122433"/>
              </a:xfrm>
              <a:custGeom>
                <a:rect b="b" l="l" r="r" t="t"/>
                <a:pathLst>
                  <a:path extrusionOk="0" h="1088" w="4166">
                    <a:moveTo>
                      <a:pt x="0" y="1"/>
                    </a:moveTo>
                    <a:lnTo>
                      <a:pt x="0" y="1087"/>
                    </a:lnTo>
                    <a:lnTo>
                      <a:pt x="4080" y="1087"/>
                    </a:lnTo>
                    <a:cubicBezTo>
                      <a:pt x="4135" y="988"/>
                      <a:pt x="4166" y="880"/>
                      <a:pt x="4166" y="763"/>
                    </a:cubicBezTo>
                    <a:cubicBezTo>
                      <a:pt x="4166" y="553"/>
                      <a:pt x="4060" y="362"/>
                      <a:pt x="3893" y="222"/>
                    </a:cubicBezTo>
                    <a:cubicBezTo>
                      <a:pt x="3726" y="86"/>
                      <a:pt x="3488" y="1"/>
                      <a:pt x="3236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8" name="Google Shape;1188;p41"/>
              <p:cNvSpPr/>
              <p:nvPr/>
            </p:nvSpPr>
            <p:spPr>
              <a:xfrm>
                <a:off x="815250" y="3975932"/>
                <a:ext cx="1097505" cy="210094"/>
              </a:xfrm>
              <a:custGeom>
                <a:rect b="b" l="l" r="r" t="t"/>
                <a:pathLst>
                  <a:path extrusionOk="0" h="1867" w="9753">
                    <a:moveTo>
                      <a:pt x="566" y="0"/>
                    </a:moveTo>
                    <a:cubicBezTo>
                      <a:pt x="253" y="0"/>
                      <a:pt x="1" y="256"/>
                      <a:pt x="1" y="566"/>
                    </a:cubicBezTo>
                    <a:lnTo>
                      <a:pt x="1" y="1866"/>
                    </a:lnTo>
                    <a:lnTo>
                      <a:pt x="9752" y="1866"/>
                    </a:lnTo>
                    <a:lnTo>
                      <a:pt x="9752" y="566"/>
                    </a:lnTo>
                    <a:cubicBezTo>
                      <a:pt x="9752" y="256"/>
                      <a:pt x="9496" y="0"/>
                      <a:pt x="9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Google Shape;1189;p41"/>
              <p:cNvSpPr/>
              <p:nvPr/>
            </p:nvSpPr>
            <p:spPr>
              <a:xfrm>
                <a:off x="1360346" y="3975932"/>
                <a:ext cx="552410" cy="156867"/>
              </a:xfrm>
              <a:custGeom>
                <a:rect b="b" l="l" r="r" t="t"/>
                <a:pathLst>
                  <a:path extrusionOk="0" h="1394" w="4909">
                    <a:moveTo>
                      <a:pt x="0" y="0"/>
                    </a:moveTo>
                    <a:lnTo>
                      <a:pt x="0" y="1393"/>
                    </a:lnTo>
                    <a:lnTo>
                      <a:pt x="4908" y="1393"/>
                    </a:lnTo>
                    <a:lnTo>
                      <a:pt x="4908" y="566"/>
                    </a:lnTo>
                    <a:cubicBezTo>
                      <a:pt x="4908" y="256"/>
                      <a:pt x="4652" y="0"/>
                      <a:pt x="43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0" name="Google Shape;1190;p41"/>
              <p:cNvSpPr/>
              <p:nvPr/>
            </p:nvSpPr>
            <p:spPr>
              <a:xfrm>
                <a:off x="815250" y="4132686"/>
                <a:ext cx="1097505" cy="53339"/>
              </a:xfrm>
              <a:custGeom>
                <a:rect b="b" l="l" r="r" t="t"/>
                <a:pathLst>
                  <a:path extrusionOk="0" h="474" w="9753">
                    <a:moveTo>
                      <a:pt x="1" y="0"/>
                    </a:moveTo>
                    <a:lnTo>
                      <a:pt x="1" y="473"/>
                    </a:lnTo>
                    <a:lnTo>
                      <a:pt x="9752" y="473"/>
                    </a:lnTo>
                    <a:lnTo>
                      <a:pt x="97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1" name="Google Shape;1191;p41"/>
              <p:cNvSpPr/>
              <p:nvPr/>
            </p:nvSpPr>
            <p:spPr>
              <a:xfrm>
                <a:off x="1360346" y="4132686"/>
                <a:ext cx="552410" cy="53339"/>
              </a:xfrm>
              <a:custGeom>
                <a:rect b="b" l="l" r="r" t="t"/>
                <a:pathLst>
                  <a:path extrusionOk="0" h="474" w="4909">
                    <a:moveTo>
                      <a:pt x="0" y="0"/>
                    </a:moveTo>
                    <a:lnTo>
                      <a:pt x="0" y="473"/>
                    </a:lnTo>
                    <a:lnTo>
                      <a:pt x="4908" y="473"/>
                    </a:lnTo>
                    <a:lnTo>
                      <a:pt x="49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92" name="Google Shape;1192;p41"/>
            <p:cNvSpPr/>
            <p:nvPr/>
          </p:nvSpPr>
          <p:spPr>
            <a:xfrm>
              <a:off x="1986267" y="2843909"/>
              <a:ext cx="333651" cy="279074"/>
            </a:xfrm>
            <a:custGeom>
              <a:rect b="b" l="l" r="r" t="t"/>
              <a:pathLst>
                <a:path extrusionOk="0" h="2480" w="2965">
                  <a:moveTo>
                    <a:pt x="746" y="0"/>
                  </a:moveTo>
                  <a:lnTo>
                    <a:pt x="1" y="1332"/>
                  </a:lnTo>
                  <a:lnTo>
                    <a:pt x="1922" y="2412"/>
                  </a:lnTo>
                  <a:cubicBezTo>
                    <a:pt x="2004" y="2456"/>
                    <a:pt x="2095" y="2480"/>
                    <a:pt x="2188" y="2480"/>
                  </a:cubicBezTo>
                  <a:cubicBezTo>
                    <a:pt x="2436" y="2480"/>
                    <a:pt x="2699" y="2324"/>
                    <a:pt x="2848" y="2054"/>
                  </a:cubicBezTo>
                  <a:cubicBezTo>
                    <a:pt x="2927" y="1918"/>
                    <a:pt x="2964" y="1772"/>
                    <a:pt x="2964" y="1632"/>
                  </a:cubicBezTo>
                  <a:cubicBezTo>
                    <a:pt x="2964" y="1584"/>
                    <a:pt x="2957" y="1536"/>
                    <a:pt x="2950" y="1492"/>
                  </a:cubicBezTo>
                  <a:cubicBezTo>
                    <a:pt x="2936" y="1404"/>
                    <a:pt x="2903" y="1322"/>
                    <a:pt x="2859" y="1254"/>
                  </a:cubicBezTo>
                  <a:cubicBezTo>
                    <a:pt x="2811" y="1179"/>
                    <a:pt x="2746" y="1121"/>
                    <a:pt x="2671" y="1077"/>
                  </a:cubicBezTo>
                  <a:lnTo>
                    <a:pt x="767" y="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42"/>
          <p:cNvSpPr txBox="1"/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solidFill>
                  <a:srgbClr val="333644"/>
                </a:solidFill>
                <a:latin typeface="Oswald"/>
                <a:ea typeface="Oswald"/>
                <a:cs typeface="Oswald"/>
                <a:sym typeface="Oswald"/>
              </a:rPr>
              <a:t>Defendant 15 </a:t>
            </a:r>
            <a:endParaRPr b="1" sz="83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98" name="Google Shape;1198;p42"/>
          <p:cNvSpPr txBox="1"/>
          <p:nvPr>
            <p:ph idx="1" type="body"/>
          </p:nvPr>
        </p:nvSpPr>
        <p:spPr>
          <a:xfrm>
            <a:off x="4457275" y="2129400"/>
            <a:ext cx="39735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Claim: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43.087 rounded to the nearest hundredth is 43.09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199" name="Google Shape;1199;p42"/>
          <p:cNvSpPr/>
          <p:nvPr/>
        </p:nvSpPr>
        <p:spPr>
          <a:xfrm>
            <a:off x="341300" y="597837"/>
            <a:ext cx="3859836" cy="3859872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00" name="Google Shape;1200;p42"/>
          <p:cNvGrpSpPr/>
          <p:nvPr/>
        </p:nvGrpSpPr>
        <p:grpSpPr>
          <a:xfrm>
            <a:off x="992313" y="1801099"/>
            <a:ext cx="2694334" cy="2656604"/>
            <a:chOff x="992313" y="1801099"/>
            <a:chExt cx="2694334" cy="2656604"/>
          </a:xfrm>
        </p:grpSpPr>
        <p:grpSp>
          <p:nvGrpSpPr>
            <p:cNvPr id="1201" name="Google Shape;1201;p42"/>
            <p:cNvGrpSpPr/>
            <p:nvPr/>
          </p:nvGrpSpPr>
          <p:grpSpPr>
            <a:xfrm>
              <a:off x="1282129" y="1801099"/>
              <a:ext cx="1855742" cy="2435663"/>
              <a:chOff x="4020000" y="4232425"/>
              <a:chExt cx="961325" cy="1146950"/>
            </a:xfrm>
          </p:grpSpPr>
          <p:sp>
            <p:nvSpPr>
              <p:cNvPr id="1202" name="Google Shape;1202;p42"/>
              <p:cNvSpPr/>
              <p:nvPr/>
            </p:nvSpPr>
            <p:spPr>
              <a:xfrm>
                <a:off x="4097750" y="4232425"/>
                <a:ext cx="883575" cy="1097225"/>
              </a:xfrm>
              <a:custGeom>
                <a:rect b="b" l="l" r="r" t="t"/>
                <a:pathLst>
                  <a:path extrusionOk="0" h="43889" w="35343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42"/>
              <p:cNvSpPr/>
              <p:nvPr/>
            </p:nvSpPr>
            <p:spPr>
              <a:xfrm>
                <a:off x="4020000" y="4282150"/>
                <a:ext cx="883550" cy="1097225"/>
              </a:xfrm>
              <a:custGeom>
                <a:rect b="b" l="l" r="r" t="t"/>
                <a:pathLst>
                  <a:path extrusionOk="0" h="43889" w="35342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42"/>
              <p:cNvSpPr/>
              <p:nvPr/>
            </p:nvSpPr>
            <p:spPr>
              <a:xfrm>
                <a:off x="4137100" y="44273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5" name="Google Shape;1205;p42"/>
              <p:cNvSpPr/>
              <p:nvPr/>
            </p:nvSpPr>
            <p:spPr>
              <a:xfrm>
                <a:off x="4137100" y="45062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6" name="Google Shape;1206;p42"/>
              <p:cNvSpPr/>
              <p:nvPr/>
            </p:nvSpPr>
            <p:spPr>
              <a:xfrm>
                <a:off x="4137100" y="45849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Google Shape;1207;p42"/>
              <p:cNvSpPr/>
              <p:nvPr/>
            </p:nvSpPr>
            <p:spPr>
              <a:xfrm>
                <a:off x="4137100" y="4663725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8" name="Google Shape;1208;p42"/>
              <p:cNvSpPr/>
              <p:nvPr/>
            </p:nvSpPr>
            <p:spPr>
              <a:xfrm>
                <a:off x="4137100" y="47424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9" name="Google Shape;1209;p42"/>
              <p:cNvSpPr/>
              <p:nvPr/>
            </p:nvSpPr>
            <p:spPr>
              <a:xfrm>
                <a:off x="4137100" y="48213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42"/>
              <p:cNvSpPr/>
              <p:nvPr/>
            </p:nvSpPr>
            <p:spPr>
              <a:xfrm>
                <a:off x="4137100" y="49001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42"/>
              <p:cNvSpPr/>
              <p:nvPr/>
            </p:nvSpPr>
            <p:spPr>
              <a:xfrm>
                <a:off x="4137100" y="49788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6"/>
                    </a:lnTo>
                    <a:lnTo>
                      <a:pt x="25978" y="756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2" name="Google Shape;1212;p42"/>
              <p:cNvSpPr/>
              <p:nvPr/>
            </p:nvSpPr>
            <p:spPr>
              <a:xfrm>
                <a:off x="4137100" y="50577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3" name="Google Shape;1213;p42"/>
              <p:cNvSpPr/>
              <p:nvPr/>
            </p:nvSpPr>
            <p:spPr>
              <a:xfrm>
                <a:off x="4137100" y="5136500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2"/>
                    </a:lnTo>
                    <a:lnTo>
                      <a:pt x="25978" y="752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4" name="Google Shape;1214;p42"/>
              <p:cNvSpPr/>
              <p:nvPr/>
            </p:nvSpPr>
            <p:spPr>
              <a:xfrm>
                <a:off x="4137100" y="52152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15" name="Google Shape;1215;p42"/>
            <p:cNvGrpSpPr/>
            <p:nvPr/>
          </p:nvGrpSpPr>
          <p:grpSpPr>
            <a:xfrm>
              <a:off x="2696654" y="2426239"/>
              <a:ext cx="989992" cy="2031325"/>
              <a:chOff x="2247425" y="1722825"/>
              <a:chExt cx="422550" cy="867050"/>
            </a:xfrm>
          </p:grpSpPr>
          <p:sp>
            <p:nvSpPr>
              <p:cNvPr id="1216" name="Google Shape;1216;p42"/>
              <p:cNvSpPr/>
              <p:nvPr/>
            </p:nvSpPr>
            <p:spPr>
              <a:xfrm>
                <a:off x="2267500" y="1782350"/>
                <a:ext cx="382350" cy="748000"/>
              </a:xfrm>
              <a:custGeom>
                <a:rect b="b" l="l" r="r" t="t"/>
                <a:pathLst>
                  <a:path extrusionOk="0" h="29920" w="15294">
                    <a:moveTo>
                      <a:pt x="1" y="1"/>
                    </a:moveTo>
                    <a:lnTo>
                      <a:pt x="1" y="6039"/>
                    </a:lnTo>
                    <a:cubicBezTo>
                      <a:pt x="1" y="9469"/>
                      <a:pt x="2259" y="12371"/>
                      <a:pt x="5369" y="13338"/>
                    </a:cubicBezTo>
                    <a:cubicBezTo>
                      <a:pt x="6084" y="13560"/>
                      <a:pt x="6608" y="14193"/>
                      <a:pt x="6612" y="14940"/>
                    </a:cubicBezTo>
                    <a:lnTo>
                      <a:pt x="6612" y="14981"/>
                    </a:lnTo>
                    <a:cubicBezTo>
                      <a:pt x="6608" y="15726"/>
                      <a:pt x="6084" y="16356"/>
                      <a:pt x="5369" y="16581"/>
                    </a:cubicBezTo>
                    <a:cubicBezTo>
                      <a:pt x="2259" y="17548"/>
                      <a:pt x="1" y="20450"/>
                      <a:pt x="1" y="23880"/>
                    </a:cubicBezTo>
                    <a:lnTo>
                      <a:pt x="1" y="29920"/>
                    </a:lnTo>
                    <a:lnTo>
                      <a:pt x="15294" y="29920"/>
                    </a:lnTo>
                    <a:lnTo>
                      <a:pt x="15294" y="23880"/>
                    </a:lnTo>
                    <a:cubicBezTo>
                      <a:pt x="15294" y="20450"/>
                      <a:pt x="13036" y="17548"/>
                      <a:pt x="9926" y="16581"/>
                    </a:cubicBezTo>
                    <a:cubicBezTo>
                      <a:pt x="9211" y="16356"/>
                      <a:pt x="8686" y="15726"/>
                      <a:pt x="8683" y="14981"/>
                    </a:cubicBezTo>
                    <a:lnTo>
                      <a:pt x="8683" y="14940"/>
                    </a:lnTo>
                    <a:cubicBezTo>
                      <a:pt x="8686" y="14193"/>
                      <a:pt x="9211" y="13560"/>
                      <a:pt x="9926" y="13338"/>
                    </a:cubicBezTo>
                    <a:cubicBezTo>
                      <a:pt x="13036" y="12371"/>
                      <a:pt x="15294" y="9469"/>
                      <a:pt x="15294" y="6039"/>
                    </a:cubicBezTo>
                    <a:lnTo>
                      <a:pt x="15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7" name="Google Shape;1217;p42"/>
              <p:cNvSpPr/>
              <p:nvPr/>
            </p:nvSpPr>
            <p:spPr>
              <a:xfrm>
                <a:off x="2287775" y="1941400"/>
                <a:ext cx="341825" cy="557950"/>
              </a:xfrm>
              <a:custGeom>
                <a:rect b="b" l="l" r="r" t="t"/>
                <a:pathLst>
                  <a:path extrusionOk="0" h="22318" w="13673">
                    <a:moveTo>
                      <a:pt x="1" y="1"/>
                    </a:moveTo>
                    <a:cubicBezTo>
                      <a:pt x="69" y="1414"/>
                      <a:pt x="559" y="2708"/>
                      <a:pt x="1353" y="3768"/>
                    </a:cubicBezTo>
                    <a:cubicBezTo>
                      <a:pt x="2204" y="4912"/>
                      <a:pt x="3406" y="5778"/>
                      <a:pt x="4799" y="6210"/>
                    </a:cubicBezTo>
                    <a:cubicBezTo>
                      <a:pt x="5307" y="6371"/>
                      <a:pt x="5750" y="6673"/>
                      <a:pt x="6074" y="7082"/>
                    </a:cubicBezTo>
                    <a:cubicBezTo>
                      <a:pt x="6397" y="7487"/>
                      <a:pt x="6602" y="8009"/>
                      <a:pt x="6605" y="8570"/>
                    </a:cubicBezTo>
                    <a:lnTo>
                      <a:pt x="6605" y="17556"/>
                    </a:lnTo>
                    <a:cubicBezTo>
                      <a:pt x="6602" y="18118"/>
                      <a:pt x="6397" y="18639"/>
                      <a:pt x="6074" y="19045"/>
                    </a:cubicBezTo>
                    <a:cubicBezTo>
                      <a:pt x="5750" y="19453"/>
                      <a:pt x="5307" y="19757"/>
                      <a:pt x="4799" y="19916"/>
                    </a:cubicBezTo>
                    <a:cubicBezTo>
                      <a:pt x="3423" y="20345"/>
                      <a:pt x="2235" y="21194"/>
                      <a:pt x="1383" y="22318"/>
                    </a:cubicBezTo>
                    <a:lnTo>
                      <a:pt x="12290" y="22318"/>
                    </a:lnTo>
                    <a:cubicBezTo>
                      <a:pt x="11438" y="21194"/>
                      <a:pt x="10249" y="20345"/>
                      <a:pt x="8873" y="19916"/>
                    </a:cubicBezTo>
                    <a:cubicBezTo>
                      <a:pt x="8366" y="19757"/>
                      <a:pt x="7923" y="19453"/>
                      <a:pt x="7596" y="19045"/>
                    </a:cubicBezTo>
                    <a:cubicBezTo>
                      <a:pt x="7272" y="18639"/>
                      <a:pt x="7072" y="18118"/>
                      <a:pt x="7068" y="17556"/>
                    </a:cubicBezTo>
                    <a:lnTo>
                      <a:pt x="7068" y="17553"/>
                    </a:lnTo>
                    <a:lnTo>
                      <a:pt x="7068" y="8570"/>
                    </a:lnTo>
                    <a:cubicBezTo>
                      <a:pt x="7072" y="8009"/>
                      <a:pt x="7272" y="7487"/>
                      <a:pt x="7596" y="7082"/>
                    </a:cubicBezTo>
                    <a:cubicBezTo>
                      <a:pt x="7923" y="6673"/>
                      <a:pt x="8366" y="6371"/>
                      <a:pt x="8873" y="6210"/>
                    </a:cubicBezTo>
                    <a:cubicBezTo>
                      <a:pt x="10266" y="5778"/>
                      <a:pt x="11469" y="4912"/>
                      <a:pt x="12320" y="3768"/>
                    </a:cubicBezTo>
                    <a:cubicBezTo>
                      <a:pt x="13114" y="2708"/>
                      <a:pt x="13604" y="1414"/>
                      <a:pt x="13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p42"/>
              <p:cNvSpPr/>
              <p:nvPr/>
            </p:nvSpPr>
            <p:spPr>
              <a:xfrm>
                <a:off x="2247425" y="1810625"/>
                <a:ext cx="422550" cy="15600"/>
              </a:xfrm>
              <a:custGeom>
                <a:rect b="b" l="l" r="r" t="t"/>
                <a:pathLst>
                  <a:path extrusionOk="0" h="624" w="16902">
                    <a:moveTo>
                      <a:pt x="0" y="0"/>
                    </a:moveTo>
                    <a:lnTo>
                      <a:pt x="535" y="623"/>
                    </a:lnTo>
                    <a:lnTo>
                      <a:pt x="16362" y="623"/>
                    </a:ln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42"/>
              <p:cNvSpPr/>
              <p:nvPr/>
            </p:nvSpPr>
            <p:spPr>
              <a:xfrm>
                <a:off x="2247425" y="1722825"/>
                <a:ext cx="422550" cy="89275"/>
              </a:xfrm>
              <a:custGeom>
                <a:rect b="b" l="l" r="r" t="t"/>
                <a:pathLst>
                  <a:path extrusionOk="0" h="3571" w="16902">
                    <a:moveTo>
                      <a:pt x="416" y="0"/>
                    </a:moveTo>
                    <a:cubicBezTo>
                      <a:pt x="187" y="0"/>
                      <a:pt x="0" y="188"/>
                      <a:pt x="0" y="416"/>
                    </a:cubicBezTo>
                    <a:lnTo>
                      <a:pt x="0" y="3570"/>
                    </a:lnTo>
                    <a:lnTo>
                      <a:pt x="16901" y="3570"/>
                    </a:lnTo>
                    <a:lnTo>
                      <a:pt x="16901" y="416"/>
                    </a:lnTo>
                    <a:cubicBezTo>
                      <a:pt x="16901" y="188"/>
                      <a:pt x="16713" y="0"/>
                      <a:pt x="16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0" name="Google Shape;1220;p42"/>
              <p:cNvSpPr/>
              <p:nvPr/>
            </p:nvSpPr>
            <p:spPr>
              <a:xfrm>
                <a:off x="2597725" y="1812075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487" y="0"/>
                    </a:moveTo>
                    <a:lnTo>
                      <a:pt x="0" y="565"/>
                    </a:lnTo>
                    <a:lnTo>
                      <a:pt x="1997" y="565"/>
                    </a:lnTo>
                    <a:lnTo>
                      <a:pt x="24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p42"/>
              <p:cNvSpPr/>
              <p:nvPr/>
            </p:nvSpPr>
            <p:spPr>
              <a:xfrm>
                <a:off x="2611175" y="1733625"/>
                <a:ext cx="49850" cy="78475"/>
              </a:xfrm>
              <a:custGeom>
                <a:rect b="b" l="l" r="r" t="t"/>
                <a:pathLst>
                  <a:path extrusionOk="0" h="3139" w="1994">
                    <a:moveTo>
                      <a:pt x="1" y="1"/>
                    </a:moveTo>
                    <a:lnTo>
                      <a:pt x="1" y="3138"/>
                    </a:lnTo>
                    <a:lnTo>
                      <a:pt x="1993" y="3138"/>
                    </a:lnTo>
                    <a:lnTo>
                      <a:pt x="199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42"/>
              <p:cNvSpPr/>
              <p:nvPr/>
            </p:nvSpPr>
            <p:spPr>
              <a:xfrm>
                <a:off x="2559075" y="1812075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Google Shape;1223;p42"/>
              <p:cNvSpPr/>
              <p:nvPr/>
            </p:nvSpPr>
            <p:spPr>
              <a:xfrm>
                <a:off x="2572450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0" y="1"/>
                    </a:moveTo>
                    <a:lnTo>
                      <a:pt x="0" y="3138"/>
                    </a:lnTo>
                    <a:lnTo>
                      <a:pt x="596" y="3138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Google Shape;1224;p42"/>
              <p:cNvSpPr/>
              <p:nvPr/>
            </p:nvSpPr>
            <p:spPr>
              <a:xfrm>
                <a:off x="2264875" y="1812075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42"/>
              <p:cNvSpPr/>
              <p:nvPr/>
            </p:nvSpPr>
            <p:spPr>
              <a:xfrm>
                <a:off x="2263575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1" y="1"/>
                    </a:moveTo>
                    <a:lnTo>
                      <a:pt x="1" y="3138"/>
                    </a:lnTo>
                    <a:lnTo>
                      <a:pt x="597" y="3138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42"/>
              <p:cNvSpPr/>
              <p:nvPr/>
            </p:nvSpPr>
            <p:spPr>
              <a:xfrm>
                <a:off x="2247425" y="2486400"/>
                <a:ext cx="422550" cy="15675"/>
              </a:xfrm>
              <a:custGeom>
                <a:rect b="b" l="l" r="r" t="t"/>
                <a:pathLst>
                  <a:path extrusionOk="0" h="627" w="16902">
                    <a:moveTo>
                      <a:pt x="535" y="0"/>
                    </a:moveTo>
                    <a:lnTo>
                      <a:pt x="0" y="626"/>
                    </a:lnTo>
                    <a:lnTo>
                      <a:pt x="16901" y="626"/>
                    </a:lnTo>
                    <a:lnTo>
                      <a:pt x="16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42"/>
              <p:cNvSpPr/>
              <p:nvPr/>
            </p:nvSpPr>
            <p:spPr>
              <a:xfrm>
                <a:off x="2247425" y="2500525"/>
                <a:ext cx="422550" cy="89350"/>
              </a:xfrm>
              <a:custGeom>
                <a:rect b="b" l="l" r="r" t="t"/>
                <a:pathLst>
                  <a:path extrusionOk="0" h="3574" w="16902">
                    <a:moveTo>
                      <a:pt x="0" y="0"/>
                    </a:moveTo>
                    <a:lnTo>
                      <a:pt x="0" y="3155"/>
                    </a:lnTo>
                    <a:cubicBezTo>
                      <a:pt x="0" y="3386"/>
                      <a:pt x="187" y="3573"/>
                      <a:pt x="416" y="3573"/>
                    </a:cubicBezTo>
                    <a:lnTo>
                      <a:pt x="16482" y="3573"/>
                    </a:lnTo>
                    <a:cubicBezTo>
                      <a:pt x="16713" y="3573"/>
                      <a:pt x="16901" y="3386"/>
                      <a:pt x="16901" y="3155"/>
                    </a:cubicBez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42"/>
              <p:cNvSpPr/>
              <p:nvPr/>
            </p:nvSpPr>
            <p:spPr>
              <a:xfrm>
                <a:off x="2597725" y="2486400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0" y="0"/>
                    </a:moveTo>
                    <a:lnTo>
                      <a:pt x="487" y="565"/>
                    </a:lnTo>
                    <a:lnTo>
                      <a:pt x="2480" y="565"/>
                    </a:lnTo>
                    <a:lnTo>
                      <a:pt x="1997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42"/>
              <p:cNvSpPr/>
              <p:nvPr/>
            </p:nvSpPr>
            <p:spPr>
              <a:xfrm>
                <a:off x="2611175" y="2500525"/>
                <a:ext cx="49850" cy="78525"/>
              </a:xfrm>
              <a:custGeom>
                <a:rect b="b" l="l" r="r" t="t"/>
                <a:pathLst>
                  <a:path extrusionOk="0" h="3141" w="1994">
                    <a:moveTo>
                      <a:pt x="1" y="0"/>
                    </a:moveTo>
                    <a:lnTo>
                      <a:pt x="1" y="3141"/>
                    </a:lnTo>
                    <a:lnTo>
                      <a:pt x="1993" y="3141"/>
                    </a:lnTo>
                    <a:lnTo>
                      <a:pt x="199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42"/>
              <p:cNvSpPr/>
              <p:nvPr/>
            </p:nvSpPr>
            <p:spPr>
              <a:xfrm>
                <a:off x="2559075" y="2486400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42"/>
              <p:cNvSpPr/>
              <p:nvPr/>
            </p:nvSpPr>
            <p:spPr>
              <a:xfrm>
                <a:off x="2572450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0" y="0"/>
                    </a:moveTo>
                    <a:lnTo>
                      <a:pt x="0" y="3141"/>
                    </a:lnTo>
                    <a:lnTo>
                      <a:pt x="596" y="3141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2" name="Google Shape;1232;p42"/>
              <p:cNvSpPr/>
              <p:nvPr/>
            </p:nvSpPr>
            <p:spPr>
              <a:xfrm>
                <a:off x="2264875" y="2486400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accent4">
                  <a:alpha val="388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p42"/>
              <p:cNvSpPr/>
              <p:nvPr/>
            </p:nvSpPr>
            <p:spPr>
              <a:xfrm>
                <a:off x="2263575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1" y="0"/>
                    </a:moveTo>
                    <a:lnTo>
                      <a:pt x="1" y="3141"/>
                    </a:lnTo>
                    <a:lnTo>
                      <a:pt x="597" y="3141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4" name="Google Shape;1234;p42"/>
              <p:cNvSpPr/>
              <p:nvPr/>
            </p:nvSpPr>
            <p:spPr>
              <a:xfrm>
                <a:off x="2458697" y="1722825"/>
                <a:ext cx="211275" cy="867050"/>
              </a:xfrm>
              <a:custGeom>
                <a:rect b="b" l="l" r="r" t="t"/>
                <a:pathLst>
                  <a:path extrusionOk="0" h="34682" w="8451">
                    <a:moveTo>
                      <a:pt x="0" y="0"/>
                    </a:moveTo>
                    <a:lnTo>
                      <a:pt x="0" y="34681"/>
                    </a:lnTo>
                    <a:lnTo>
                      <a:pt x="8035" y="34681"/>
                    </a:lnTo>
                    <a:cubicBezTo>
                      <a:pt x="8263" y="34681"/>
                      <a:pt x="8450" y="34494"/>
                      <a:pt x="8450" y="34263"/>
                    </a:cubicBezTo>
                    <a:lnTo>
                      <a:pt x="8450" y="31108"/>
                    </a:lnTo>
                    <a:lnTo>
                      <a:pt x="8399" y="31108"/>
                    </a:lnTo>
                    <a:lnTo>
                      <a:pt x="7916" y="30543"/>
                    </a:lnTo>
                    <a:lnTo>
                      <a:pt x="7647" y="30543"/>
                    </a:lnTo>
                    <a:lnTo>
                      <a:pt x="7647" y="26261"/>
                    </a:lnTo>
                    <a:cubicBezTo>
                      <a:pt x="7647" y="22831"/>
                      <a:pt x="5388" y="19929"/>
                      <a:pt x="2278" y="18962"/>
                    </a:cubicBezTo>
                    <a:cubicBezTo>
                      <a:pt x="1566" y="18737"/>
                      <a:pt x="1042" y="18107"/>
                      <a:pt x="1035" y="17362"/>
                    </a:cubicBezTo>
                    <a:lnTo>
                      <a:pt x="1035" y="17321"/>
                    </a:lnTo>
                    <a:cubicBezTo>
                      <a:pt x="1042" y="16574"/>
                      <a:pt x="1566" y="15941"/>
                      <a:pt x="2278" y="15719"/>
                    </a:cubicBezTo>
                    <a:cubicBezTo>
                      <a:pt x="2401" y="15682"/>
                      <a:pt x="2520" y="15641"/>
                      <a:pt x="2640" y="15597"/>
                    </a:cubicBezTo>
                    <a:cubicBezTo>
                      <a:pt x="2687" y="15580"/>
                      <a:pt x="2735" y="15563"/>
                      <a:pt x="2783" y="15546"/>
                    </a:cubicBezTo>
                    <a:cubicBezTo>
                      <a:pt x="2803" y="15535"/>
                      <a:pt x="2827" y="15526"/>
                      <a:pt x="2851" y="15515"/>
                    </a:cubicBezTo>
                    <a:cubicBezTo>
                      <a:pt x="2946" y="15477"/>
                      <a:pt x="3038" y="15441"/>
                      <a:pt x="3130" y="15400"/>
                    </a:cubicBezTo>
                    <a:cubicBezTo>
                      <a:pt x="3154" y="15389"/>
                      <a:pt x="3174" y="15379"/>
                      <a:pt x="3198" y="15365"/>
                    </a:cubicBezTo>
                    <a:cubicBezTo>
                      <a:pt x="5800" y="14166"/>
                      <a:pt x="7616" y="11547"/>
                      <a:pt x="7647" y="8502"/>
                    </a:cubicBezTo>
                    <a:lnTo>
                      <a:pt x="7647" y="8420"/>
                    </a:lnTo>
                    <a:lnTo>
                      <a:pt x="7647" y="4135"/>
                    </a:lnTo>
                    <a:lnTo>
                      <a:pt x="7916" y="4135"/>
                    </a:lnTo>
                    <a:lnTo>
                      <a:pt x="8399" y="3570"/>
                    </a:lnTo>
                    <a:lnTo>
                      <a:pt x="8450" y="3570"/>
                    </a:lnTo>
                    <a:lnTo>
                      <a:pt x="8450" y="416"/>
                    </a:lnTo>
                    <a:cubicBezTo>
                      <a:pt x="8450" y="188"/>
                      <a:pt x="8263" y="0"/>
                      <a:pt x="8035" y="0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35" name="Google Shape;1235;p42"/>
            <p:cNvGrpSpPr/>
            <p:nvPr/>
          </p:nvGrpSpPr>
          <p:grpSpPr>
            <a:xfrm>
              <a:off x="992313" y="2716755"/>
              <a:ext cx="2557807" cy="1740948"/>
              <a:chOff x="815250" y="2445080"/>
              <a:chExt cx="2557807" cy="1740948"/>
            </a:xfrm>
          </p:grpSpPr>
          <p:sp>
            <p:nvSpPr>
              <p:cNvPr id="1236" name="Google Shape;1236;p42"/>
              <p:cNvSpPr/>
              <p:nvPr/>
            </p:nvSpPr>
            <p:spPr>
              <a:xfrm>
                <a:off x="1706713" y="3142651"/>
                <a:ext cx="1666344" cy="1043266"/>
              </a:xfrm>
              <a:custGeom>
                <a:rect b="b" l="l" r="r" t="t"/>
                <a:pathLst>
                  <a:path extrusionOk="0" h="9271" w="14808">
                    <a:moveTo>
                      <a:pt x="1730" y="1"/>
                    </a:moveTo>
                    <a:cubicBezTo>
                      <a:pt x="1202" y="1"/>
                      <a:pt x="687" y="279"/>
                      <a:pt x="410" y="774"/>
                    </a:cubicBezTo>
                    <a:cubicBezTo>
                      <a:pt x="1" y="1502"/>
                      <a:pt x="263" y="2422"/>
                      <a:pt x="989" y="2831"/>
                    </a:cubicBezTo>
                    <a:cubicBezTo>
                      <a:pt x="1139" y="2916"/>
                      <a:pt x="1296" y="2970"/>
                      <a:pt x="1459" y="2997"/>
                    </a:cubicBezTo>
                    <a:cubicBezTo>
                      <a:pt x="1551" y="3015"/>
                      <a:pt x="1643" y="3024"/>
                      <a:pt x="1735" y="3024"/>
                    </a:cubicBezTo>
                    <a:cubicBezTo>
                      <a:pt x="1983" y="3024"/>
                      <a:pt x="2228" y="2961"/>
                      <a:pt x="2447" y="2841"/>
                    </a:cubicBezTo>
                    <a:lnTo>
                      <a:pt x="4869" y="4197"/>
                    </a:lnTo>
                    <a:lnTo>
                      <a:pt x="12566" y="9169"/>
                    </a:lnTo>
                    <a:cubicBezTo>
                      <a:pt x="12566" y="9169"/>
                      <a:pt x="12922" y="9271"/>
                      <a:pt x="13292" y="9271"/>
                    </a:cubicBezTo>
                    <a:cubicBezTo>
                      <a:pt x="13595" y="9271"/>
                      <a:pt x="13907" y="9203"/>
                      <a:pt x="14045" y="8958"/>
                    </a:cubicBezTo>
                    <a:lnTo>
                      <a:pt x="14501" y="8141"/>
                    </a:lnTo>
                    <a:cubicBezTo>
                      <a:pt x="14807" y="7596"/>
                      <a:pt x="13911" y="6768"/>
                      <a:pt x="13911" y="6768"/>
                    </a:cubicBezTo>
                    <a:lnTo>
                      <a:pt x="5655" y="2793"/>
                    </a:lnTo>
                    <a:lnTo>
                      <a:pt x="3237" y="1434"/>
                    </a:lnTo>
                    <a:cubicBezTo>
                      <a:pt x="3220" y="1094"/>
                      <a:pt x="3087" y="763"/>
                      <a:pt x="2855" y="508"/>
                    </a:cubicBezTo>
                    <a:cubicBezTo>
                      <a:pt x="2750" y="386"/>
                      <a:pt x="2617" y="279"/>
                      <a:pt x="2467" y="194"/>
                    </a:cubicBezTo>
                    <a:cubicBezTo>
                      <a:pt x="2234" y="63"/>
                      <a:pt x="1981" y="1"/>
                      <a:pt x="1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42"/>
              <p:cNvSpPr/>
              <p:nvPr/>
            </p:nvSpPr>
            <p:spPr>
              <a:xfrm>
                <a:off x="1831734" y="3467974"/>
                <a:ext cx="112417" cy="15192"/>
              </a:xfrm>
              <a:custGeom>
                <a:rect b="b" l="l" r="r" t="t"/>
                <a:pathLst>
                  <a:path extrusionOk="0" h="135" w="999">
                    <a:moveTo>
                      <a:pt x="1" y="1"/>
                    </a:moveTo>
                    <a:cubicBezTo>
                      <a:pt x="77" y="36"/>
                      <a:pt x="154" y="64"/>
                      <a:pt x="234" y="84"/>
                    </a:cubicBezTo>
                    <a:lnTo>
                      <a:pt x="234" y="84"/>
                    </a:lnTo>
                    <a:cubicBezTo>
                      <a:pt x="155" y="63"/>
                      <a:pt x="77" y="35"/>
                      <a:pt x="1" y="1"/>
                    </a:cubicBezTo>
                    <a:close/>
                    <a:moveTo>
                      <a:pt x="234" y="84"/>
                    </a:moveTo>
                    <a:cubicBezTo>
                      <a:pt x="359" y="118"/>
                      <a:pt x="486" y="134"/>
                      <a:pt x="614" y="134"/>
                    </a:cubicBezTo>
                    <a:cubicBezTo>
                      <a:pt x="614" y="134"/>
                      <a:pt x="615" y="134"/>
                      <a:pt x="616" y="134"/>
                    </a:cubicBezTo>
                    <a:lnTo>
                      <a:pt x="616" y="134"/>
                    </a:lnTo>
                    <a:cubicBezTo>
                      <a:pt x="524" y="134"/>
                      <a:pt x="436" y="124"/>
                      <a:pt x="348" y="106"/>
                    </a:cubicBezTo>
                    <a:cubicBezTo>
                      <a:pt x="310" y="101"/>
                      <a:pt x="271" y="94"/>
                      <a:pt x="234" y="84"/>
                    </a:cubicBezTo>
                    <a:close/>
                    <a:moveTo>
                      <a:pt x="998" y="83"/>
                    </a:moveTo>
                    <a:cubicBezTo>
                      <a:pt x="872" y="117"/>
                      <a:pt x="744" y="134"/>
                      <a:pt x="616" y="134"/>
                    </a:cubicBezTo>
                    <a:lnTo>
                      <a:pt x="616" y="134"/>
                    </a:lnTo>
                    <a:cubicBezTo>
                      <a:pt x="616" y="134"/>
                      <a:pt x="617" y="134"/>
                      <a:pt x="617" y="134"/>
                    </a:cubicBezTo>
                    <a:cubicBezTo>
                      <a:pt x="746" y="134"/>
                      <a:pt x="872" y="117"/>
                      <a:pt x="998" y="83"/>
                    </a:cubicBezTo>
                    <a:close/>
                  </a:path>
                </a:pathLst>
              </a:custGeom>
              <a:solidFill>
                <a:srgbClr val="CFC3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42"/>
              <p:cNvSpPr/>
              <p:nvPr/>
            </p:nvSpPr>
            <p:spPr>
              <a:xfrm>
                <a:off x="1870894" y="3345767"/>
                <a:ext cx="1441959" cy="840262"/>
              </a:xfrm>
              <a:custGeom>
                <a:rect b="b" l="l" r="r" t="t"/>
                <a:pathLst>
                  <a:path extrusionOk="0" h="7467" w="12814">
                    <a:moveTo>
                      <a:pt x="790" y="1"/>
                    </a:moveTo>
                    <a:cubicBezTo>
                      <a:pt x="552" y="430"/>
                      <a:pt x="283" y="832"/>
                      <a:pt x="0" y="1192"/>
                    </a:cubicBezTo>
                    <a:cubicBezTo>
                      <a:pt x="88" y="1210"/>
                      <a:pt x="177" y="1220"/>
                      <a:pt x="269" y="1220"/>
                    </a:cubicBezTo>
                    <a:cubicBezTo>
                      <a:pt x="398" y="1220"/>
                      <a:pt x="524" y="1203"/>
                      <a:pt x="651" y="1169"/>
                    </a:cubicBezTo>
                    <a:cubicBezTo>
                      <a:pt x="763" y="1138"/>
                      <a:pt x="876" y="1098"/>
                      <a:pt x="978" y="1040"/>
                    </a:cubicBezTo>
                    <a:cubicBezTo>
                      <a:pt x="981" y="1040"/>
                      <a:pt x="984" y="1036"/>
                      <a:pt x="988" y="1036"/>
                    </a:cubicBezTo>
                    <a:lnTo>
                      <a:pt x="1008" y="1046"/>
                    </a:lnTo>
                    <a:cubicBezTo>
                      <a:pt x="1011" y="1036"/>
                      <a:pt x="1019" y="1022"/>
                      <a:pt x="1025" y="1013"/>
                    </a:cubicBezTo>
                    <a:lnTo>
                      <a:pt x="1400" y="345"/>
                    </a:lnTo>
                    <a:lnTo>
                      <a:pt x="790" y="1"/>
                    </a:lnTo>
                    <a:close/>
                    <a:moveTo>
                      <a:pt x="1767" y="549"/>
                    </a:moveTo>
                    <a:lnTo>
                      <a:pt x="1393" y="1220"/>
                    </a:lnTo>
                    <a:cubicBezTo>
                      <a:pt x="1387" y="1230"/>
                      <a:pt x="1379" y="1241"/>
                      <a:pt x="1373" y="1250"/>
                    </a:cubicBezTo>
                    <a:lnTo>
                      <a:pt x="3410" y="2392"/>
                    </a:lnTo>
                    <a:lnTo>
                      <a:pt x="9520" y="6339"/>
                    </a:lnTo>
                    <a:cubicBezTo>
                      <a:pt x="9523" y="6298"/>
                      <a:pt x="9533" y="6257"/>
                      <a:pt x="9554" y="6220"/>
                    </a:cubicBezTo>
                    <a:lnTo>
                      <a:pt x="10109" y="5229"/>
                    </a:lnTo>
                    <a:lnTo>
                      <a:pt x="1767" y="549"/>
                    </a:lnTo>
                    <a:close/>
                    <a:moveTo>
                      <a:pt x="10657" y="5536"/>
                    </a:moveTo>
                    <a:lnTo>
                      <a:pt x="10102" y="6526"/>
                    </a:lnTo>
                    <a:cubicBezTo>
                      <a:pt x="10075" y="6578"/>
                      <a:pt x="10031" y="6615"/>
                      <a:pt x="9983" y="6639"/>
                    </a:cubicBezTo>
                    <a:lnTo>
                      <a:pt x="11107" y="7364"/>
                    </a:lnTo>
                    <a:cubicBezTo>
                      <a:pt x="11107" y="7364"/>
                      <a:pt x="11325" y="7426"/>
                      <a:pt x="11601" y="7453"/>
                    </a:cubicBezTo>
                    <a:cubicBezTo>
                      <a:pt x="11676" y="7463"/>
                      <a:pt x="11754" y="7466"/>
                      <a:pt x="11833" y="7466"/>
                    </a:cubicBezTo>
                    <a:lnTo>
                      <a:pt x="11887" y="7466"/>
                    </a:lnTo>
                    <a:cubicBezTo>
                      <a:pt x="12173" y="7457"/>
                      <a:pt x="12456" y="7385"/>
                      <a:pt x="12582" y="7153"/>
                    </a:cubicBezTo>
                    <a:lnTo>
                      <a:pt x="12814" y="6745"/>
                    </a:lnTo>
                    <a:lnTo>
                      <a:pt x="10657" y="553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42"/>
              <p:cNvSpPr/>
              <p:nvPr/>
            </p:nvSpPr>
            <p:spPr>
              <a:xfrm>
                <a:off x="1926372" y="3172921"/>
                <a:ext cx="101727" cy="172959"/>
              </a:xfrm>
              <a:custGeom>
                <a:rect b="b" l="l" r="r" t="t"/>
                <a:pathLst>
                  <a:path extrusionOk="0" h="1537" w="904">
                    <a:moveTo>
                      <a:pt x="634" y="1"/>
                    </a:moveTo>
                    <a:cubicBezTo>
                      <a:pt x="471" y="440"/>
                      <a:pt x="270" y="886"/>
                      <a:pt x="25" y="1326"/>
                    </a:cubicBezTo>
                    <a:cubicBezTo>
                      <a:pt x="25" y="1326"/>
                      <a:pt x="25" y="1329"/>
                      <a:pt x="21" y="1329"/>
                    </a:cubicBezTo>
                    <a:cubicBezTo>
                      <a:pt x="21" y="1332"/>
                      <a:pt x="21" y="1335"/>
                      <a:pt x="18" y="1335"/>
                    </a:cubicBezTo>
                    <a:cubicBezTo>
                      <a:pt x="18" y="1339"/>
                      <a:pt x="18" y="1339"/>
                      <a:pt x="15" y="1343"/>
                    </a:cubicBezTo>
                    <a:lnTo>
                      <a:pt x="15" y="1346"/>
                    </a:lnTo>
                    <a:cubicBezTo>
                      <a:pt x="11" y="1349"/>
                      <a:pt x="11" y="1353"/>
                      <a:pt x="7" y="1356"/>
                    </a:cubicBezTo>
                    <a:lnTo>
                      <a:pt x="7" y="1359"/>
                    </a:lnTo>
                    <a:cubicBezTo>
                      <a:pt x="4" y="1363"/>
                      <a:pt x="1" y="1367"/>
                      <a:pt x="1" y="1370"/>
                    </a:cubicBezTo>
                    <a:lnTo>
                      <a:pt x="297" y="1537"/>
                    </a:lnTo>
                    <a:cubicBezTo>
                      <a:pt x="539" y="1107"/>
                      <a:pt x="743" y="672"/>
                      <a:pt x="903" y="239"/>
                    </a:cubicBezTo>
                    <a:cubicBezTo>
                      <a:pt x="825" y="147"/>
                      <a:pt x="737" y="68"/>
                      <a:pt x="634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42"/>
              <p:cNvSpPr/>
              <p:nvPr/>
            </p:nvSpPr>
            <p:spPr>
              <a:xfrm>
                <a:off x="1831734" y="3326974"/>
                <a:ext cx="128059" cy="153041"/>
              </a:xfrm>
              <a:custGeom>
                <a:rect b="b" l="l" r="r" t="t"/>
                <a:pathLst>
                  <a:path extrusionOk="0" h="1360" w="1138"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5" y="15"/>
                      <a:pt x="835" y="15"/>
                      <a:pt x="831" y="15"/>
                    </a:cubicBez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5"/>
                      <a:pt x="828" y="28"/>
                      <a:pt x="825" y="28"/>
                    </a:cubicBezTo>
                    <a:cubicBezTo>
                      <a:pt x="825" y="31"/>
                      <a:pt x="825" y="31"/>
                      <a:pt x="821" y="35"/>
                    </a:cubicBezTo>
                    <a:cubicBezTo>
                      <a:pt x="821" y="38"/>
                      <a:pt x="821" y="38"/>
                      <a:pt x="818" y="38"/>
                    </a:cubicBezTo>
                    <a:cubicBezTo>
                      <a:pt x="818" y="42"/>
                      <a:pt x="815" y="45"/>
                      <a:pt x="815" y="48"/>
                    </a:cubicBezTo>
                    <a:lnTo>
                      <a:pt x="815" y="52"/>
                    </a:ln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62"/>
                      <a:pt x="804" y="62"/>
                      <a:pt x="804" y="65"/>
                    </a:cubicBez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6"/>
                      <a:pt x="798" y="76"/>
                      <a:pt x="798" y="76"/>
                    </a:cubicBez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6"/>
                      <a:pt x="790" y="86"/>
                      <a:pt x="790" y="89"/>
                    </a:cubicBezTo>
                    <a:cubicBezTo>
                      <a:pt x="790" y="92"/>
                      <a:pt x="787" y="96"/>
                      <a:pt x="784" y="100"/>
                    </a:cubicBezTo>
                    <a:cubicBezTo>
                      <a:pt x="777" y="113"/>
                      <a:pt x="770" y="123"/>
                      <a:pt x="763" y="137"/>
                    </a:cubicBezTo>
                    <a:cubicBezTo>
                      <a:pt x="529" y="539"/>
                      <a:pt x="273" y="914"/>
                      <a:pt x="1" y="1254"/>
                    </a:cubicBezTo>
                    <a:cubicBezTo>
                      <a:pt x="113" y="1305"/>
                      <a:pt x="229" y="1343"/>
                      <a:pt x="348" y="1359"/>
                    </a:cubicBezTo>
                    <a:cubicBezTo>
                      <a:pt x="631" y="999"/>
                      <a:pt x="900" y="597"/>
                      <a:pt x="1138" y="168"/>
                    </a:cubicBezTo>
                    <a:lnTo>
                      <a:pt x="842" y="1"/>
                    </a:ln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42"/>
              <p:cNvSpPr/>
              <p:nvPr/>
            </p:nvSpPr>
            <p:spPr>
              <a:xfrm>
                <a:off x="1104677" y="2550858"/>
                <a:ext cx="949866" cy="1163335"/>
              </a:xfrm>
              <a:custGeom>
                <a:rect b="b" l="l" r="r" t="t"/>
                <a:pathLst>
                  <a:path extrusionOk="0" h="10338" w="8441">
                    <a:moveTo>
                      <a:pt x="4806" y="0"/>
                    </a:moveTo>
                    <a:cubicBezTo>
                      <a:pt x="4415" y="140"/>
                      <a:pt x="4016" y="352"/>
                      <a:pt x="3628" y="621"/>
                    </a:cubicBezTo>
                    <a:cubicBezTo>
                      <a:pt x="3505" y="699"/>
                      <a:pt x="3386" y="791"/>
                      <a:pt x="3266" y="883"/>
                    </a:cubicBezTo>
                    <a:cubicBezTo>
                      <a:pt x="2477" y="1509"/>
                      <a:pt x="1730" y="2381"/>
                      <a:pt x="1138" y="3441"/>
                    </a:cubicBezTo>
                    <a:cubicBezTo>
                      <a:pt x="545" y="4500"/>
                      <a:pt x="188" y="5593"/>
                      <a:pt x="68" y="6595"/>
                    </a:cubicBezTo>
                    <a:cubicBezTo>
                      <a:pt x="48" y="6741"/>
                      <a:pt x="34" y="6887"/>
                      <a:pt x="28" y="7034"/>
                    </a:cubicBezTo>
                    <a:cubicBezTo>
                      <a:pt x="1" y="7508"/>
                      <a:pt x="31" y="7957"/>
                      <a:pt x="116" y="8363"/>
                    </a:cubicBezTo>
                    <a:lnTo>
                      <a:pt x="3634" y="10338"/>
                    </a:lnTo>
                    <a:cubicBezTo>
                      <a:pt x="4026" y="10198"/>
                      <a:pt x="4425" y="9987"/>
                      <a:pt x="4813" y="9718"/>
                    </a:cubicBezTo>
                    <a:cubicBezTo>
                      <a:pt x="4936" y="9636"/>
                      <a:pt x="5052" y="9551"/>
                      <a:pt x="5171" y="9456"/>
                    </a:cubicBezTo>
                    <a:cubicBezTo>
                      <a:pt x="5961" y="8829"/>
                      <a:pt x="6707" y="7957"/>
                      <a:pt x="7303" y="6898"/>
                    </a:cubicBezTo>
                    <a:cubicBezTo>
                      <a:pt x="7896" y="5838"/>
                      <a:pt x="8253" y="4749"/>
                      <a:pt x="8372" y="3747"/>
                    </a:cubicBezTo>
                    <a:cubicBezTo>
                      <a:pt x="8393" y="3597"/>
                      <a:pt x="8406" y="3451"/>
                      <a:pt x="8413" y="3304"/>
                    </a:cubicBezTo>
                    <a:cubicBezTo>
                      <a:pt x="8441" y="2831"/>
                      <a:pt x="8410" y="2381"/>
                      <a:pt x="8325" y="1976"/>
                    </a:cubicBezTo>
                    <a:lnTo>
                      <a:pt x="48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p42"/>
              <p:cNvSpPr/>
              <p:nvPr/>
            </p:nvSpPr>
            <p:spPr>
              <a:xfrm>
                <a:off x="1107716" y="3292878"/>
                <a:ext cx="578404" cy="351994"/>
              </a:xfrm>
              <a:custGeom>
                <a:rect b="b" l="l" r="r" t="t"/>
                <a:pathLst>
                  <a:path extrusionOk="0" h="3128" w="5140">
                    <a:moveTo>
                      <a:pt x="38" y="1"/>
                    </a:moveTo>
                    <a:cubicBezTo>
                      <a:pt x="18" y="150"/>
                      <a:pt x="4" y="297"/>
                      <a:pt x="1" y="444"/>
                    </a:cubicBezTo>
                    <a:lnTo>
                      <a:pt x="4786" y="3127"/>
                    </a:lnTo>
                    <a:cubicBezTo>
                      <a:pt x="4905" y="3046"/>
                      <a:pt x="5025" y="2961"/>
                      <a:pt x="5140" y="2865"/>
                    </a:cubicBez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Google Shape;1243;p42"/>
              <p:cNvSpPr/>
              <p:nvPr/>
            </p:nvSpPr>
            <p:spPr>
              <a:xfrm>
                <a:off x="1472200" y="2620964"/>
                <a:ext cx="578854" cy="351994"/>
              </a:xfrm>
              <a:custGeom>
                <a:rect b="b" l="l" r="r" t="t"/>
                <a:pathLst>
                  <a:path extrusionOk="0" h="3128" w="5144">
                    <a:moveTo>
                      <a:pt x="358" y="1"/>
                    </a:moveTo>
                    <a:cubicBezTo>
                      <a:pt x="239" y="79"/>
                      <a:pt x="120" y="171"/>
                      <a:pt x="0" y="263"/>
                    </a:cubicBezTo>
                    <a:lnTo>
                      <a:pt x="5106" y="3128"/>
                    </a:lnTo>
                    <a:cubicBezTo>
                      <a:pt x="5123" y="2978"/>
                      <a:pt x="5137" y="2828"/>
                      <a:pt x="5144" y="2685"/>
                    </a:cubicBez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42"/>
              <p:cNvSpPr/>
              <p:nvPr/>
            </p:nvSpPr>
            <p:spPr>
              <a:xfrm>
                <a:off x="1686007" y="3467974"/>
                <a:ext cx="145839" cy="147302"/>
              </a:xfrm>
              <a:custGeom>
                <a:rect b="b" l="l" r="r" t="t"/>
                <a:pathLst>
                  <a:path extrusionOk="0" h="1309" w="1296">
                    <a:moveTo>
                      <a:pt x="1296" y="1"/>
                    </a:moveTo>
                    <a:cubicBezTo>
                      <a:pt x="940" y="451"/>
                      <a:pt x="555" y="847"/>
                      <a:pt x="159" y="1180"/>
                    </a:cubicBezTo>
                    <a:lnTo>
                      <a:pt x="159" y="1180"/>
                    </a:lnTo>
                    <a:cubicBezTo>
                      <a:pt x="556" y="846"/>
                      <a:pt x="940" y="452"/>
                      <a:pt x="1296" y="1"/>
                    </a:cubicBezTo>
                    <a:close/>
                    <a:moveTo>
                      <a:pt x="159" y="1180"/>
                    </a:moveTo>
                    <a:lnTo>
                      <a:pt x="159" y="1180"/>
                    </a:lnTo>
                    <a:cubicBezTo>
                      <a:pt x="114" y="1218"/>
                      <a:pt x="69" y="1255"/>
                      <a:pt x="23" y="1291"/>
                    </a:cubicBezTo>
                    <a:lnTo>
                      <a:pt x="23" y="1291"/>
                    </a:lnTo>
                    <a:cubicBezTo>
                      <a:pt x="69" y="1255"/>
                      <a:pt x="114" y="1218"/>
                      <a:pt x="159" y="1180"/>
                    </a:cubicBezTo>
                    <a:close/>
                    <a:moveTo>
                      <a:pt x="23" y="1291"/>
                    </a:moveTo>
                    <a:cubicBezTo>
                      <a:pt x="17" y="1296"/>
                      <a:pt x="11" y="1301"/>
                      <a:pt x="5" y="1306"/>
                    </a:cubicBezTo>
                    <a:cubicBezTo>
                      <a:pt x="1" y="1306"/>
                      <a:pt x="1" y="1306"/>
                      <a:pt x="1" y="1309"/>
                    </a:cubicBezTo>
                    <a:cubicBezTo>
                      <a:pt x="8" y="1303"/>
                      <a:pt x="16" y="1297"/>
                      <a:pt x="23" y="1291"/>
                    </a:cubicBezTo>
                    <a:close/>
                  </a:path>
                </a:pathLst>
              </a:custGeom>
              <a:solidFill>
                <a:srgbClr val="F4D2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p42"/>
              <p:cNvSpPr/>
              <p:nvPr/>
            </p:nvSpPr>
            <p:spPr>
              <a:xfrm>
                <a:off x="1831734" y="3467974"/>
                <a:ext cx="113" cy="113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7A1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42"/>
              <p:cNvSpPr/>
              <p:nvPr/>
            </p:nvSpPr>
            <p:spPr>
              <a:xfrm>
                <a:off x="1926372" y="3322023"/>
                <a:ext cx="2813" cy="5064"/>
              </a:xfrm>
              <a:custGeom>
                <a:rect b="b" l="l" r="r" t="t"/>
                <a:pathLst>
                  <a:path extrusionOk="0" h="45" w="25">
                    <a:moveTo>
                      <a:pt x="1" y="45"/>
                    </a:moveTo>
                    <a:lnTo>
                      <a:pt x="1" y="45"/>
                    </a:lnTo>
                    <a:lnTo>
                      <a:pt x="1" y="45"/>
                    </a:lnTo>
                    <a:lnTo>
                      <a:pt x="1" y="45"/>
                    </a:lnTo>
                    <a:close/>
                    <a:moveTo>
                      <a:pt x="7" y="34"/>
                    </a:moveTo>
                    <a:cubicBezTo>
                      <a:pt x="4" y="38"/>
                      <a:pt x="1" y="42"/>
                      <a:pt x="1" y="45"/>
                    </a:cubicBezTo>
                    <a:cubicBezTo>
                      <a:pt x="1" y="42"/>
                      <a:pt x="4" y="38"/>
                      <a:pt x="7" y="34"/>
                    </a:cubicBezTo>
                    <a:close/>
                    <a:moveTo>
                      <a:pt x="15" y="21"/>
                    </a:moveTo>
                    <a:cubicBezTo>
                      <a:pt x="11" y="24"/>
                      <a:pt x="11" y="28"/>
                      <a:pt x="7" y="31"/>
                    </a:cubicBezTo>
                    <a:cubicBezTo>
                      <a:pt x="11" y="28"/>
                      <a:pt x="11" y="24"/>
                      <a:pt x="15" y="21"/>
                    </a:cubicBezTo>
                    <a:close/>
                    <a:moveTo>
                      <a:pt x="18" y="10"/>
                    </a:moveTo>
                    <a:cubicBezTo>
                      <a:pt x="18" y="14"/>
                      <a:pt x="18" y="14"/>
                      <a:pt x="15" y="18"/>
                    </a:cubicBezTo>
                    <a:cubicBezTo>
                      <a:pt x="18" y="14"/>
                      <a:pt x="18" y="14"/>
                      <a:pt x="18" y="10"/>
                    </a:cubicBezTo>
                    <a:close/>
                    <a:moveTo>
                      <a:pt x="25" y="1"/>
                    </a:moveTo>
                    <a:cubicBezTo>
                      <a:pt x="25" y="1"/>
                      <a:pt x="25" y="4"/>
                      <a:pt x="21" y="4"/>
                    </a:cubicBezTo>
                    <a:cubicBezTo>
                      <a:pt x="25" y="4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4A23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42"/>
              <p:cNvSpPr/>
              <p:nvPr/>
            </p:nvSpPr>
            <p:spPr>
              <a:xfrm>
                <a:off x="1831734" y="3326974"/>
                <a:ext cx="94750" cy="141113"/>
              </a:xfrm>
              <a:custGeom>
                <a:rect b="b" l="l" r="r" t="t"/>
                <a:pathLst>
                  <a:path extrusionOk="0" h="1254" w="842">
                    <a:moveTo>
                      <a:pt x="763" y="137"/>
                    </a:moveTo>
                    <a:cubicBezTo>
                      <a:pt x="529" y="539"/>
                      <a:pt x="273" y="914"/>
                      <a:pt x="1" y="1254"/>
                    </a:cubicBezTo>
                    <a:lnTo>
                      <a:pt x="1" y="1254"/>
                    </a:lnTo>
                    <a:cubicBezTo>
                      <a:pt x="273" y="914"/>
                      <a:pt x="529" y="539"/>
                      <a:pt x="763" y="137"/>
                    </a:cubicBezTo>
                    <a:close/>
                    <a:moveTo>
                      <a:pt x="784" y="100"/>
                    </a:moveTo>
                    <a:cubicBezTo>
                      <a:pt x="777" y="113"/>
                      <a:pt x="770" y="123"/>
                      <a:pt x="763" y="137"/>
                    </a:cubicBezTo>
                    <a:cubicBezTo>
                      <a:pt x="770" y="123"/>
                      <a:pt x="777" y="113"/>
                      <a:pt x="784" y="100"/>
                    </a:cubicBezTo>
                    <a:close/>
                    <a:moveTo>
                      <a:pt x="790" y="89"/>
                    </a:moveTo>
                    <a:cubicBezTo>
                      <a:pt x="790" y="92"/>
                      <a:pt x="787" y="96"/>
                      <a:pt x="784" y="100"/>
                    </a:cubicBezTo>
                    <a:cubicBezTo>
                      <a:pt x="787" y="96"/>
                      <a:pt x="790" y="92"/>
                      <a:pt x="790" y="89"/>
                    </a:cubicBezTo>
                    <a:close/>
                    <a:moveTo>
                      <a:pt x="798" y="76"/>
                    </a:move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3"/>
                      <a:pt x="798" y="79"/>
                      <a:pt x="798" y="76"/>
                    </a:cubicBezTo>
                    <a:close/>
                    <a:moveTo>
                      <a:pt x="804" y="65"/>
                    </a:move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2"/>
                      <a:pt x="804" y="69"/>
                      <a:pt x="804" y="65"/>
                    </a:cubicBezTo>
                    <a:close/>
                    <a:moveTo>
                      <a:pt x="815" y="52"/>
                    </a:move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59"/>
                      <a:pt x="811" y="56"/>
                      <a:pt x="815" y="52"/>
                    </a:cubicBezTo>
                    <a:close/>
                    <a:moveTo>
                      <a:pt x="818" y="38"/>
                    </a:moveTo>
                    <a:cubicBezTo>
                      <a:pt x="818" y="42"/>
                      <a:pt x="815" y="45"/>
                      <a:pt x="815" y="48"/>
                    </a:cubicBezTo>
                    <a:cubicBezTo>
                      <a:pt x="815" y="45"/>
                      <a:pt x="818" y="42"/>
                      <a:pt x="818" y="38"/>
                    </a:cubicBezTo>
                    <a:close/>
                    <a:moveTo>
                      <a:pt x="825" y="28"/>
                    </a:moveTo>
                    <a:cubicBezTo>
                      <a:pt x="825" y="31"/>
                      <a:pt x="825" y="31"/>
                      <a:pt x="821" y="35"/>
                    </a:cubicBezTo>
                    <a:cubicBezTo>
                      <a:pt x="825" y="31"/>
                      <a:pt x="825" y="31"/>
                      <a:pt x="825" y="28"/>
                    </a:cubicBezTo>
                    <a:close/>
                    <a:moveTo>
                      <a:pt x="831" y="15"/>
                    </a:move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1"/>
                      <a:pt x="831" y="18"/>
                      <a:pt x="831" y="15"/>
                    </a:cubicBezTo>
                    <a:close/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9" y="7"/>
                      <a:pt x="839" y="4"/>
                      <a:pt x="842" y="1"/>
                    </a:cubicBezTo>
                    <a:close/>
                  </a:path>
                </a:pathLst>
              </a:custGeom>
              <a:solidFill>
                <a:srgbClr val="3C1B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8" name="Google Shape;1248;p42"/>
              <p:cNvSpPr/>
              <p:nvPr/>
            </p:nvSpPr>
            <p:spPr>
              <a:xfrm>
                <a:off x="1349880" y="2722916"/>
                <a:ext cx="709614" cy="959093"/>
              </a:xfrm>
              <a:custGeom>
                <a:rect b="b" l="l" r="r" t="t"/>
                <a:pathLst>
                  <a:path extrusionOk="0" h="8523" w="6306">
                    <a:moveTo>
                      <a:pt x="4082" y="1"/>
                    </a:moveTo>
                    <a:lnTo>
                      <a:pt x="3836" y="437"/>
                    </a:lnTo>
                    <a:lnTo>
                      <a:pt x="6231" y="1779"/>
                    </a:lnTo>
                    <a:cubicBezTo>
                      <a:pt x="6224" y="1922"/>
                      <a:pt x="6210" y="2072"/>
                      <a:pt x="6193" y="2222"/>
                    </a:cubicBezTo>
                    <a:lnTo>
                      <a:pt x="3639" y="791"/>
                    </a:lnTo>
                    <a:lnTo>
                      <a:pt x="437" y="6496"/>
                    </a:lnTo>
                    <a:lnTo>
                      <a:pt x="2988" y="7930"/>
                    </a:lnTo>
                    <a:cubicBezTo>
                      <a:pt x="2988" y="7927"/>
                      <a:pt x="2988" y="7927"/>
                      <a:pt x="2992" y="7927"/>
                    </a:cubicBezTo>
                    <a:cubicBezTo>
                      <a:pt x="3442" y="7569"/>
                      <a:pt x="3881" y="7130"/>
                      <a:pt x="4283" y="6622"/>
                    </a:cubicBezTo>
                    <a:cubicBezTo>
                      <a:pt x="4555" y="6282"/>
                      <a:pt x="4811" y="5907"/>
                      <a:pt x="5045" y="5505"/>
                    </a:cubicBezTo>
                    <a:cubicBezTo>
                      <a:pt x="5052" y="5491"/>
                      <a:pt x="5059" y="5481"/>
                      <a:pt x="5066" y="5468"/>
                    </a:cubicBezTo>
                    <a:cubicBezTo>
                      <a:pt x="5069" y="5464"/>
                      <a:pt x="5072" y="5460"/>
                      <a:pt x="5072" y="5457"/>
                    </a:cubicBezTo>
                    <a:cubicBezTo>
                      <a:pt x="5072" y="5454"/>
                      <a:pt x="5076" y="5454"/>
                      <a:pt x="5076" y="5454"/>
                    </a:cubicBezTo>
                    <a:cubicBezTo>
                      <a:pt x="5076" y="5451"/>
                      <a:pt x="5080" y="5447"/>
                      <a:pt x="5080" y="5444"/>
                    </a:cubicBezTo>
                    <a:cubicBezTo>
                      <a:pt x="5080" y="5444"/>
                      <a:pt x="5083" y="5444"/>
                      <a:pt x="5083" y="5440"/>
                    </a:cubicBezTo>
                    <a:cubicBezTo>
                      <a:pt x="5083" y="5440"/>
                      <a:pt x="5086" y="5437"/>
                      <a:pt x="5086" y="5433"/>
                    </a:cubicBezTo>
                    <a:cubicBezTo>
                      <a:pt x="5086" y="5430"/>
                      <a:pt x="5090" y="5430"/>
                      <a:pt x="5090" y="5430"/>
                    </a:cubicBezTo>
                    <a:cubicBezTo>
                      <a:pt x="5090" y="5427"/>
                      <a:pt x="5093" y="5424"/>
                      <a:pt x="5097" y="5420"/>
                    </a:cubicBezTo>
                    <a:lnTo>
                      <a:pt x="5097" y="5416"/>
                    </a:lnTo>
                    <a:cubicBezTo>
                      <a:pt x="5097" y="5413"/>
                      <a:pt x="5100" y="5410"/>
                      <a:pt x="5100" y="5406"/>
                    </a:cubicBezTo>
                    <a:cubicBezTo>
                      <a:pt x="5103" y="5406"/>
                      <a:pt x="5103" y="5406"/>
                      <a:pt x="5103" y="5403"/>
                    </a:cubicBezTo>
                    <a:cubicBezTo>
                      <a:pt x="5107" y="5399"/>
                      <a:pt x="5107" y="5399"/>
                      <a:pt x="5107" y="5396"/>
                    </a:cubicBezTo>
                    <a:cubicBezTo>
                      <a:pt x="5110" y="5396"/>
                      <a:pt x="5110" y="5393"/>
                      <a:pt x="5110" y="5393"/>
                    </a:cubicBezTo>
                    <a:cubicBezTo>
                      <a:pt x="5110" y="5389"/>
                      <a:pt x="5113" y="5386"/>
                      <a:pt x="5113" y="5383"/>
                    </a:cubicBezTo>
                    <a:cubicBezTo>
                      <a:pt x="5117" y="5383"/>
                      <a:pt x="5117" y="5383"/>
                      <a:pt x="5117" y="5379"/>
                    </a:cubicBezTo>
                    <a:cubicBezTo>
                      <a:pt x="5121" y="5375"/>
                      <a:pt x="5121" y="5372"/>
                      <a:pt x="5124" y="5369"/>
                    </a:cubicBezTo>
                    <a:cubicBezTo>
                      <a:pt x="5124" y="5366"/>
                      <a:pt x="5127" y="5362"/>
                      <a:pt x="5130" y="5358"/>
                    </a:cubicBezTo>
                    <a:lnTo>
                      <a:pt x="5130" y="5355"/>
                    </a:lnTo>
                    <a:cubicBezTo>
                      <a:pt x="5134" y="5352"/>
                      <a:pt x="5134" y="5348"/>
                      <a:pt x="5138" y="5345"/>
                    </a:cubicBezTo>
                    <a:lnTo>
                      <a:pt x="5138" y="5342"/>
                    </a:lnTo>
                    <a:cubicBezTo>
                      <a:pt x="5141" y="5338"/>
                      <a:pt x="5141" y="5338"/>
                      <a:pt x="5141" y="5334"/>
                    </a:cubicBezTo>
                    <a:cubicBezTo>
                      <a:pt x="5144" y="5334"/>
                      <a:pt x="5144" y="5331"/>
                      <a:pt x="5144" y="5328"/>
                    </a:cubicBezTo>
                    <a:cubicBezTo>
                      <a:pt x="5148" y="5328"/>
                      <a:pt x="5148" y="5325"/>
                      <a:pt x="5148" y="5325"/>
                    </a:cubicBezTo>
                    <a:cubicBezTo>
                      <a:pt x="5948" y="3884"/>
                      <a:pt x="6306" y="2382"/>
                      <a:pt x="6234" y="1135"/>
                    </a:cubicBezTo>
                    <a:cubicBezTo>
                      <a:pt x="6146" y="1135"/>
                      <a:pt x="6064" y="1112"/>
                      <a:pt x="5985" y="1071"/>
                    </a:cubicBezTo>
                    <a:lnTo>
                      <a:pt x="4082" y="1"/>
                    </a:lnTo>
                    <a:close/>
                    <a:moveTo>
                      <a:pt x="240" y="6850"/>
                    </a:moveTo>
                    <a:lnTo>
                      <a:pt x="1" y="7276"/>
                    </a:lnTo>
                    <a:lnTo>
                      <a:pt x="1905" y="8346"/>
                    </a:lnTo>
                    <a:cubicBezTo>
                      <a:pt x="1980" y="8390"/>
                      <a:pt x="2045" y="8448"/>
                      <a:pt x="2093" y="8523"/>
                    </a:cubicBezTo>
                    <a:cubicBezTo>
                      <a:pt x="2273" y="8424"/>
                      <a:pt x="2453" y="8315"/>
                      <a:pt x="2631" y="8192"/>
                    </a:cubicBezTo>
                    <a:lnTo>
                      <a:pt x="240" y="68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9" name="Google Shape;1249;p42"/>
              <p:cNvSpPr/>
              <p:nvPr/>
            </p:nvSpPr>
            <p:spPr>
              <a:xfrm>
                <a:off x="1376775" y="3453908"/>
                <a:ext cx="309345" cy="190963"/>
              </a:xfrm>
              <a:custGeom>
                <a:rect b="b" l="l" r="r" t="t"/>
                <a:pathLst>
                  <a:path extrusionOk="0" h="1697" w="2749">
                    <a:moveTo>
                      <a:pt x="198" y="0"/>
                    </a:moveTo>
                    <a:lnTo>
                      <a:pt x="1" y="354"/>
                    </a:lnTo>
                    <a:lnTo>
                      <a:pt x="2392" y="1696"/>
                    </a:lnTo>
                    <a:cubicBezTo>
                      <a:pt x="2511" y="1615"/>
                      <a:pt x="2630" y="1526"/>
                      <a:pt x="2749" y="1434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0" name="Google Shape;1250;p42"/>
              <p:cNvSpPr/>
              <p:nvPr/>
            </p:nvSpPr>
            <p:spPr>
              <a:xfrm>
                <a:off x="1759265" y="2772091"/>
                <a:ext cx="291790" cy="200866"/>
              </a:xfrm>
              <a:custGeom>
                <a:rect b="b" l="l" r="r" t="t"/>
                <a:pathLst>
                  <a:path extrusionOk="0" h="1785" w="2593">
                    <a:moveTo>
                      <a:pt x="198" y="0"/>
                    </a:moveTo>
                    <a:lnTo>
                      <a:pt x="1" y="354"/>
                    </a:lnTo>
                    <a:lnTo>
                      <a:pt x="2555" y="1785"/>
                    </a:lnTo>
                    <a:cubicBezTo>
                      <a:pt x="2572" y="1635"/>
                      <a:pt x="2586" y="1485"/>
                      <a:pt x="2593" y="1342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1" name="Google Shape;1251;p42"/>
              <p:cNvSpPr/>
              <p:nvPr/>
            </p:nvSpPr>
            <p:spPr>
              <a:xfrm>
                <a:off x="1016116" y="3414072"/>
                <a:ext cx="583468" cy="405896"/>
              </a:xfrm>
              <a:custGeom>
                <a:rect b="b" l="l" r="r" t="t"/>
                <a:pathLst>
                  <a:path extrusionOk="0" h="3607" w="5185">
                    <a:moveTo>
                      <a:pt x="795" y="0"/>
                    </a:moveTo>
                    <a:cubicBezTo>
                      <a:pt x="547" y="0"/>
                      <a:pt x="285" y="158"/>
                      <a:pt x="134" y="426"/>
                    </a:cubicBezTo>
                    <a:cubicBezTo>
                      <a:pt x="31" y="610"/>
                      <a:pt x="0" y="810"/>
                      <a:pt x="31" y="988"/>
                    </a:cubicBezTo>
                    <a:cubicBezTo>
                      <a:pt x="65" y="1165"/>
                      <a:pt x="161" y="1318"/>
                      <a:pt x="313" y="1403"/>
                    </a:cubicBezTo>
                    <a:lnTo>
                      <a:pt x="4122" y="3539"/>
                    </a:lnTo>
                    <a:cubicBezTo>
                      <a:pt x="4204" y="3585"/>
                      <a:pt x="4295" y="3607"/>
                      <a:pt x="4387" y="3607"/>
                    </a:cubicBezTo>
                    <a:cubicBezTo>
                      <a:pt x="4636" y="3607"/>
                      <a:pt x="4899" y="3449"/>
                      <a:pt x="5048" y="3181"/>
                    </a:cubicBezTo>
                    <a:cubicBezTo>
                      <a:pt x="5154" y="2997"/>
                      <a:pt x="5185" y="2797"/>
                      <a:pt x="5150" y="2619"/>
                    </a:cubicBezTo>
                    <a:cubicBezTo>
                      <a:pt x="5120" y="2442"/>
                      <a:pt x="5021" y="2289"/>
                      <a:pt x="4871" y="2204"/>
                    </a:cubicBezTo>
                    <a:lnTo>
                      <a:pt x="1060" y="68"/>
                    </a:lnTo>
                    <a:cubicBezTo>
                      <a:pt x="978" y="22"/>
                      <a:pt x="887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42"/>
              <p:cNvSpPr/>
              <p:nvPr/>
            </p:nvSpPr>
            <p:spPr>
              <a:xfrm>
                <a:off x="1347630" y="3540893"/>
                <a:ext cx="2363" cy="788"/>
              </a:xfrm>
              <a:custGeom>
                <a:rect b="b" l="l" r="r" t="t"/>
                <a:pathLst>
                  <a:path extrusionOk="0" h="7" w="21">
                    <a:moveTo>
                      <a:pt x="0" y="0"/>
                    </a:moveTo>
                    <a:lnTo>
                      <a:pt x="0" y="0"/>
                    </a:lnTo>
                    <a:lnTo>
                      <a:pt x="21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p42"/>
              <p:cNvSpPr/>
              <p:nvPr/>
            </p:nvSpPr>
            <p:spPr>
              <a:xfrm>
                <a:off x="1349880" y="3541568"/>
                <a:ext cx="235525" cy="140437"/>
              </a:xfrm>
              <a:custGeom>
                <a:rect b="b" l="l" r="r" t="t"/>
                <a:pathLst>
                  <a:path extrusionOk="0" h="1248" w="2093">
                    <a:moveTo>
                      <a:pt x="1" y="1"/>
                    </a:moveTo>
                    <a:lnTo>
                      <a:pt x="1" y="1"/>
                    </a:lnTo>
                    <a:lnTo>
                      <a:pt x="1905" y="1071"/>
                    </a:lnTo>
                    <a:cubicBezTo>
                      <a:pt x="1980" y="1115"/>
                      <a:pt x="2045" y="1173"/>
                      <a:pt x="2093" y="1248"/>
                    </a:cubicBezTo>
                    <a:lnTo>
                      <a:pt x="2093" y="1248"/>
                    </a:lnTo>
                    <a:cubicBezTo>
                      <a:pt x="2045" y="1173"/>
                      <a:pt x="1980" y="1115"/>
                      <a:pt x="1905" y="1071"/>
                    </a:cubicBezTo>
                    <a:close/>
                  </a:path>
                </a:pathLst>
              </a:custGeom>
              <a:solidFill>
                <a:srgbClr val="BB781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4" name="Google Shape;1254;p42"/>
              <p:cNvSpPr/>
              <p:nvPr/>
            </p:nvSpPr>
            <p:spPr>
              <a:xfrm>
                <a:off x="1263682" y="3540893"/>
                <a:ext cx="333651" cy="279074"/>
              </a:xfrm>
              <a:custGeom>
                <a:rect b="b" l="l" r="r" t="t"/>
                <a:pathLst>
                  <a:path extrusionOk="0" h="2480" w="2965">
                    <a:moveTo>
                      <a:pt x="746" y="0"/>
                    </a:moveTo>
                    <a:lnTo>
                      <a:pt x="1" y="1332"/>
                    </a:lnTo>
                    <a:lnTo>
                      <a:pt x="1922" y="2412"/>
                    </a:lnTo>
                    <a:cubicBezTo>
                      <a:pt x="2004" y="2456"/>
                      <a:pt x="2095" y="2480"/>
                      <a:pt x="2188" y="2480"/>
                    </a:cubicBezTo>
                    <a:cubicBezTo>
                      <a:pt x="2436" y="2480"/>
                      <a:pt x="2699" y="2324"/>
                      <a:pt x="2848" y="2054"/>
                    </a:cubicBezTo>
                    <a:cubicBezTo>
                      <a:pt x="2927" y="1918"/>
                      <a:pt x="2964" y="1772"/>
                      <a:pt x="2964" y="1632"/>
                    </a:cubicBezTo>
                    <a:cubicBezTo>
                      <a:pt x="2964" y="1584"/>
                      <a:pt x="2957" y="1536"/>
                      <a:pt x="2950" y="1492"/>
                    </a:cubicBezTo>
                    <a:cubicBezTo>
                      <a:pt x="2936" y="1404"/>
                      <a:pt x="2903" y="1322"/>
                      <a:pt x="2859" y="1254"/>
                    </a:cubicBezTo>
                    <a:cubicBezTo>
                      <a:pt x="2811" y="1179"/>
                      <a:pt x="2746" y="1121"/>
                      <a:pt x="2671" y="1077"/>
                    </a:cubicBezTo>
                    <a:lnTo>
                      <a:pt x="767" y="7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5" name="Google Shape;1255;p42"/>
              <p:cNvSpPr/>
              <p:nvPr/>
            </p:nvSpPr>
            <p:spPr>
              <a:xfrm>
                <a:off x="1559524" y="2445080"/>
                <a:ext cx="583581" cy="406008"/>
              </a:xfrm>
              <a:custGeom>
                <a:rect b="b" l="l" r="r" t="t"/>
                <a:pathLst>
                  <a:path extrusionOk="0" h="3608" w="5186">
                    <a:moveTo>
                      <a:pt x="795" y="0"/>
                    </a:moveTo>
                    <a:cubicBezTo>
                      <a:pt x="547" y="0"/>
                      <a:pt x="286" y="157"/>
                      <a:pt x="137" y="423"/>
                    </a:cubicBezTo>
                    <a:cubicBezTo>
                      <a:pt x="32" y="610"/>
                      <a:pt x="1" y="811"/>
                      <a:pt x="35" y="988"/>
                    </a:cubicBezTo>
                    <a:cubicBezTo>
                      <a:pt x="66" y="1165"/>
                      <a:pt x="164" y="1315"/>
                      <a:pt x="315" y="1400"/>
                    </a:cubicBezTo>
                    <a:lnTo>
                      <a:pt x="4122" y="3540"/>
                    </a:lnTo>
                    <a:cubicBezTo>
                      <a:pt x="4205" y="3586"/>
                      <a:pt x="4295" y="3608"/>
                      <a:pt x="4388" y="3608"/>
                    </a:cubicBezTo>
                    <a:cubicBezTo>
                      <a:pt x="4637" y="3608"/>
                      <a:pt x="4901" y="3450"/>
                      <a:pt x="5053" y="3182"/>
                    </a:cubicBezTo>
                    <a:cubicBezTo>
                      <a:pt x="5155" y="2998"/>
                      <a:pt x="5185" y="2797"/>
                      <a:pt x="5151" y="2620"/>
                    </a:cubicBezTo>
                    <a:cubicBezTo>
                      <a:pt x="5121" y="2443"/>
                      <a:pt x="5022" y="2289"/>
                      <a:pt x="4872" y="2204"/>
                    </a:cubicBezTo>
                    <a:lnTo>
                      <a:pt x="1064" y="69"/>
                    </a:lnTo>
                    <a:cubicBezTo>
                      <a:pt x="980" y="22"/>
                      <a:pt x="889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42"/>
              <p:cNvSpPr/>
              <p:nvPr/>
            </p:nvSpPr>
            <p:spPr>
              <a:xfrm>
                <a:off x="1807202" y="2721790"/>
                <a:ext cx="2026" cy="1238"/>
              </a:xfrm>
              <a:custGeom>
                <a:rect b="b" l="l" r="r" t="t"/>
                <a:pathLst>
                  <a:path extrusionOk="0" h="11" w="18">
                    <a:moveTo>
                      <a:pt x="0" y="1"/>
                    </a:moveTo>
                    <a:lnTo>
                      <a:pt x="0" y="1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42"/>
              <p:cNvSpPr/>
              <p:nvPr/>
            </p:nvSpPr>
            <p:spPr>
              <a:xfrm>
                <a:off x="1980048" y="3297942"/>
                <a:ext cx="138412" cy="195915"/>
              </a:xfrm>
              <a:custGeom>
                <a:rect b="b" l="l" r="r" t="t"/>
                <a:pathLst>
                  <a:path extrusionOk="0" h="1741" w="1230">
                    <a:moveTo>
                      <a:pt x="980" y="0"/>
                    </a:moveTo>
                    <a:cubicBezTo>
                      <a:pt x="908" y="0"/>
                      <a:pt x="841" y="35"/>
                      <a:pt x="805" y="99"/>
                    </a:cubicBezTo>
                    <a:lnTo>
                      <a:pt x="55" y="1438"/>
                    </a:lnTo>
                    <a:cubicBezTo>
                      <a:pt x="0" y="1532"/>
                      <a:pt x="41" y="1655"/>
                      <a:pt x="143" y="1713"/>
                    </a:cubicBezTo>
                    <a:cubicBezTo>
                      <a:pt x="177" y="1732"/>
                      <a:pt x="215" y="1741"/>
                      <a:pt x="252" y="1741"/>
                    </a:cubicBezTo>
                    <a:cubicBezTo>
                      <a:pt x="322" y="1741"/>
                      <a:pt x="389" y="1708"/>
                      <a:pt x="423" y="1645"/>
                    </a:cubicBezTo>
                    <a:lnTo>
                      <a:pt x="1176" y="303"/>
                    </a:lnTo>
                    <a:cubicBezTo>
                      <a:pt x="1230" y="207"/>
                      <a:pt x="1186" y="85"/>
                      <a:pt x="1087" y="27"/>
                    </a:cubicBezTo>
                    <a:cubicBezTo>
                      <a:pt x="1053" y="9"/>
                      <a:pt x="1016" y="0"/>
                      <a:pt x="9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42"/>
              <p:cNvSpPr/>
              <p:nvPr/>
            </p:nvSpPr>
            <p:spPr>
              <a:xfrm>
                <a:off x="1996140" y="3300980"/>
                <a:ext cx="118944" cy="192876"/>
              </a:xfrm>
              <a:custGeom>
                <a:rect b="b" l="l" r="r" t="t"/>
                <a:pathLst>
                  <a:path extrusionOk="0" h="1714" w="1057">
                    <a:moveTo>
                      <a:pt x="944" y="0"/>
                    </a:moveTo>
                    <a:lnTo>
                      <a:pt x="0" y="1686"/>
                    </a:lnTo>
                    <a:cubicBezTo>
                      <a:pt x="35" y="1703"/>
                      <a:pt x="72" y="1713"/>
                      <a:pt x="106" y="1713"/>
                    </a:cubicBezTo>
                    <a:cubicBezTo>
                      <a:pt x="178" y="1713"/>
                      <a:pt x="246" y="1680"/>
                      <a:pt x="280" y="1618"/>
                    </a:cubicBezTo>
                    <a:lnTo>
                      <a:pt x="1033" y="276"/>
                    </a:lnTo>
                    <a:cubicBezTo>
                      <a:pt x="1050" y="249"/>
                      <a:pt x="1057" y="218"/>
                      <a:pt x="1057" y="188"/>
                    </a:cubicBezTo>
                    <a:cubicBezTo>
                      <a:pt x="1057" y="116"/>
                      <a:pt x="1016" y="41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42"/>
              <p:cNvSpPr/>
              <p:nvPr/>
            </p:nvSpPr>
            <p:spPr>
              <a:xfrm>
                <a:off x="2937116" y="3806238"/>
                <a:ext cx="204805" cy="290102"/>
              </a:xfrm>
              <a:custGeom>
                <a:rect b="b" l="l" r="r" t="t"/>
                <a:pathLst>
                  <a:path extrusionOk="0" h="2578" w="1820">
                    <a:moveTo>
                      <a:pt x="1447" y="0"/>
                    </a:moveTo>
                    <a:cubicBezTo>
                      <a:pt x="1343" y="0"/>
                      <a:pt x="1244" y="51"/>
                      <a:pt x="1193" y="145"/>
                    </a:cubicBezTo>
                    <a:lnTo>
                      <a:pt x="79" y="2128"/>
                    </a:lnTo>
                    <a:cubicBezTo>
                      <a:pt x="0" y="2268"/>
                      <a:pt x="58" y="2452"/>
                      <a:pt x="212" y="2537"/>
                    </a:cubicBezTo>
                    <a:cubicBezTo>
                      <a:pt x="261" y="2564"/>
                      <a:pt x="316" y="2577"/>
                      <a:pt x="370" y="2577"/>
                    </a:cubicBezTo>
                    <a:cubicBezTo>
                      <a:pt x="474" y="2577"/>
                      <a:pt x="575" y="2527"/>
                      <a:pt x="627" y="2434"/>
                    </a:cubicBezTo>
                    <a:lnTo>
                      <a:pt x="1737" y="452"/>
                    </a:lnTo>
                    <a:cubicBezTo>
                      <a:pt x="1819" y="309"/>
                      <a:pt x="1758" y="125"/>
                      <a:pt x="1608" y="43"/>
                    </a:cubicBezTo>
                    <a:cubicBezTo>
                      <a:pt x="1557" y="14"/>
                      <a:pt x="1501" y="0"/>
                      <a:pt x="14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42"/>
              <p:cNvSpPr/>
              <p:nvPr/>
            </p:nvSpPr>
            <p:spPr>
              <a:xfrm>
                <a:off x="2960860" y="3811077"/>
                <a:ext cx="175997" cy="285264"/>
              </a:xfrm>
              <a:custGeom>
                <a:rect b="b" l="l" r="r" t="t"/>
                <a:pathLst>
                  <a:path extrusionOk="0" h="2535" w="1564">
                    <a:moveTo>
                      <a:pt x="1397" y="0"/>
                    </a:moveTo>
                    <a:lnTo>
                      <a:pt x="1" y="2494"/>
                    </a:lnTo>
                    <a:cubicBezTo>
                      <a:pt x="48" y="2521"/>
                      <a:pt x="106" y="2534"/>
                      <a:pt x="161" y="2534"/>
                    </a:cubicBezTo>
                    <a:cubicBezTo>
                      <a:pt x="263" y="2534"/>
                      <a:pt x="366" y="2484"/>
                      <a:pt x="416" y="2391"/>
                    </a:cubicBezTo>
                    <a:lnTo>
                      <a:pt x="1526" y="409"/>
                    </a:lnTo>
                    <a:cubicBezTo>
                      <a:pt x="1551" y="365"/>
                      <a:pt x="1564" y="321"/>
                      <a:pt x="1564" y="277"/>
                    </a:cubicBezTo>
                    <a:cubicBezTo>
                      <a:pt x="1564" y="168"/>
                      <a:pt x="1503" y="58"/>
                      <a:pt x="1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1" name="Google Shape;1261;p42"/>
              <p:cNvSpPr/>
              <p:nvPr/>
            </p:nvSpPr>
            <p:spPr>
              <a:xfrm>
                <a:off x="898410" y="3853613"/>
                <a:ext cx="930736" cy="172283"/>
              </a:xfrm>
              <a:custGeom>
                <a:rect b="b" l="l" r="r" t="t"/>
                <a:pathLst>
                  <a:path extrusionOk="0" h="1531" w="8271">
                    <a:moveTo>
                      <a:pt x="930" y="1"/>
                    </a:moveTo>
                    <a:cubicBezTo>
                      <a:pt x="419" y="1"/>
                      <a:pt x="1" y="345"/>
                      <a:pt x="1" y="763"/>
                    </a:cubicBezTo>
                    <a:cubicBezTo>
                      <a:pt x="1" y="975"/>
                      <a:pt x="106" y="1166"/>
                      <a:pt x="273" y="1305"/>
                    </a:cubicBezTo>
                    <a:cubicBezTo>
                      <a:pt x="444" y="1445"/>
                      <a:pt x="675" y="1530"/>
                      <a:pt x="930" y="1530"/>
                    </a:cubicBezTo>
                    <a:lnTo>
                      <a:pt x="7341" y="1530"/>
                    </a:lnTo>
                    <a:cubicBezTo>
                      <a:pt x="7852" y="1530"/>
                      <a:pt x="8271" y="1186"/>
                      <a:pt x="8271" y="763"/>
                    </a:cubicBezTo>
                    <a:cubicBezTo>
                      <a:pt x="8271" y="553"/>
                      <a:pt x="8165" y="362"/>
                      <a:pt x="7998" y="222"/>
                    </a:cubicBezTo>
                    <a:cubicBezTo>
                      <a:pt x="7831" y="86"/>
                      <a:pt x="7593" y="1"/>
                      <a:pt x="73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Google Shape;1262;p42"/>
              <p:cNvSpPr/>
              <p:nvPr/>
            </p:nvSpPr>
            <p:spPr>
              <a:xfrm>
                <a:off x="1360346" y="3853613"/>
                <a:ext cx="468800" cy="122433"/>
              </a:xfrm>
              <a:custGeom>
                <a:rect b="b" l="l" r="r" t="t"/>
                <a:pathLst>
                  <a:path extrusionOk="0" h="1088" w="4166">
                    <a:moveTo>
                      <a:pt x="0" y="1"/>
                    </a:moveTo>
                    <a:lnTo>
                      <a:pt x="0" y="1087"/>
                    </a:lnTo>
                    <a:lnTo>
                      <a:pt x="4080" y="1087"/>
                    </a:lnTo>
                    <a:cubicBezTo>
                      <a:pt x="4135" y="988"/>
                      <a:pt x="4166" y="880"/>
                      <a:pt x="4166" y="763"/>
                    </a:cubicBezTo>
                    <a:cubicBezTo>
                      <a:pt x="4166" y="553"/>
                      <a:pt x="4060" y="362"/>
                      <a:pt x="3893" y="222"/>
                    </a:cubicBezTo>
                    <a:cubicBezTo>
                      <a:pt x="3726" y="86"/>
                      <a:pt x="3488" y="1"/>
                      <a:pt x="3236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p42"/>
              <p:cNvSpPr/>
              <p:nvPr/>
            </p:nvSpPr>
            <p:spPr>
              <a:xfrm>
                <a:off x="815250" y="3975932"/>
                <a:ext cx="1097505" cy="210094"/>
              </a:xfrm>
              <a:custGeom>
                <a:rect b="b" l="l" r="r" t="t"/>
                <a:pathLst>
                  <a:path extrusionOk="0" h="1867" w="9753">
                    <a:moveTo>
                      <a:pt x="566" y="0"/>
                    </a:moveTo>
                    <a:cubicBezTo>
                      <a:pt x="253" y="0"/>
                      <a:pt x="1" y="256"/>
                      <a:pt x="1" y="566"/>
                    </a:cubicBezTo>
                    <a:lnTo>
                      <a:pt x="1" y="1866"/>
                    </a:lnTo>
                    <a:lnTo>
                      <a:pt x="9752" y="1866"/>
                    </a:lnTo>
                    <a:lnTo>
                      <a:pt x="9752" y="566"/>
                    </a:lnTo>
                    <a:cubicBezTo>
                      <a:pt x="9752" y="256"/>
                      <a:pt x="9496" y="0"/>
                      <a:pt x="9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42"/>
              <p:cNvSpPr/>
              <p:nvPr/>
            </p:nvSpPr>
            <p:spPr>
              <a:xfrm>
                <a:off x="1360346" y="3975932"/>
                <a:ext cx="552410" cy="156867"/>
              </a:xfrm>
              <a:custGeom>
                <a:rect b="b" l="l" r="r" t="t"/>
                <a:pathLst>
                  <a:path extrusionOk="0" h="1394" w="4909">
                    <a:moveTo>
                      <a:pt x="0" y="0"/>
                    </a:moveTo>
                    <a:lnTo>
                      <a:pt x="0" y="1393"/>
                    </a:lnTo>
                    <a:lnTo>
                      <a:pt x="4908" y="1393"/>
                    </a:lnTo>
                    <a:lnTo>
                      <a:pt x="4908" y="566"/>
                    </a:lnTo>
                    <a:cubicBezTo>
                      <a:pt x="4908" y="256"/>
                      <a:pt x="4652" y="0"/>
                      <a:pt x="43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p42"/>
              <p:cNvSpPr/>
              <p:nvPr/>
            </p:nvSpPr>
            <p:spPr>
              <a:xfrm>
                <a:off x="815250" y="4132686"/>
                <a:ext cx="1097505" cy="53339"/>
              </a:xfrm>
              <a:custGeom>
                <a:rect b="b" l="l" r="r" t="t"/>
                <a:pathLst>
                  <a:path extrusionOk="0" h="474" w="9753">
                    <a:moveTo>
                      <a:pt x="1" y="0"/>
                    </a:moveTo>
                    <a:lnTo>
                      <a:pt x="1" y="473"/>
                    </a:lnTo>
                    <a:lnTo>
                      <a:pt x="9752" y="473"/>
                    </a:lnTo>
                    <a:lnTo>
                      <a:pt x="97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p42"/>
              <p:cNvSpPr/>
              <p:nvPr/>
            </p:nvSpPr>
            <p:spPr>
              <a:xfrm>
                <a:off x="1360346" y="4132686"/>
                <a:ext cx="552410" cy="53339"/>
              </a:xfrm>
              <a:custGeom>
                <a:rect b="b" l="l" r="r" t="t"/>
                <a:pathLst>
                  <a:path extrusionOk="0" h="474" w="4909">
                    <a:moveTo>
                      <a:pt x="0" y="0"/>
                    </a:moveTo>
                    <a:lnTo>
                      <a:pt x="0" y="473"/>
                    </a:lnTo>
                    <a:lnTo>
                      <a:pt x="4908" y="473"/>
                    </a:lnTo>
                    <a:lnTo>
                      <a:pt x="49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67" name="Google Shape;1267;p42"/>
            <p:cNvSpPr/>
            <p:nvPr/>
          </p:nvSpPr>
          <p:spPr>
            <a:xfrm>
              <a:off x="1986267" y="2843909"/>
              <a:ext cx="333651" cy="279074"/>
            </a:xfrm>
            <a:custGeom>
              <a:rect b="b" l="l" r="r" t="t"/>
              <a:pathLst>
                <a:path extrusionOk="0" h="2480" w="2965">
                  <a:moveTo>
                    <a:pt x="746" y="0"/>
                  </a:moveTo>
                  <a:lnTo>
                    <a:pt x="1" y="1332"/>
                  </a:lnTo>
                  <a:lnTo>
                    <a:pt x="1922" y="2412"/>
                  </a:lnTo>
                  <a:cubicBezTo>
                    <a:pt x="2004" y="2456"/>
                    <a:pt x="2095" y="2480"/>
                    <a:pt x="2188" y="2480"/>
                  </a:cubicBezTo>
                  <a:cubicBezTo>
                    <a:pt x="2436" y="2480"/>
                    <a:pt x="2699" y="2324"/>
                    <a:pt x="2848" y="2054"/>
                  </a:cubicBezTo>
                  <a:cubicBezTo>
                    <a:pt x="2927" y="1918"/>
                    <a:pt x="2964" y="1772"/>
                    <a:pt x="2964" y="1632"/>
                  </a:cubicBezTo>
                  <a:cubicBezTo>
                    <a:pt x="2964" y="1584"/>
                    <a:pt x="2957" y="1536"/>
                    <a:pt x="2950" y="1492"/>
                  </a:cubicBezTo>
                  <a:cubicBezTo>
                    <a:pt x="2936" y="1404"/>
                    <a:pt x="2903" y="1322"/>
                    <a:pt x="2859" y="1254"/>
                  </a:cubicBezTo>
                  <a:cubicBezTo>
                    <a:pt x="2811" y="1179"/>
                    <a:pt x="2746" y="1121"/>
                    <a:pt x="2671" y="1077"/>
                  </a:cubicBezTo>
                  <a:lnTo>
                    <a:pt x="767" y="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43"/>
          <p:cNvSpPr txBox="1"/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solidFill>
                  <a:srgbClr val="333644"/>
                </a:solidFill>
                <a:latin typeface="Oswald"/>
                <a:ea typeface="Oswald"/>
                <a:cs typeface="Oswald"/>
                <a:sym typeface="Oswald"/>
              </a:rPr>
              <a:t>Defendant 16 </a:t>
            </a:r>
            <a:endParaRPr b="1" sz="83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73" name="Google Shape;1273;p43"/>
          <p:cNvSpPr txBox="1"/>
          <p:nvPr>
            <p:ph idx="1" type="body"/>
          </p:nvPr>
        </p:nvSpPr>
        <p:spPr>
          <a:xfrm>
            <a:off x="4457275" y="2129400"/>
            <a:ext cx="39735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Claim: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8.75 is halfway between 8 and 9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274" name="Google Shape;1274;p43"/>
          <p:cNvSpPr/>
          <p:nvPr/>
        </p:nvSpPr>
        <p:spPr>
          <a:xfrm>
            <a:off x="341300" y="597837"/>
            <a:ext cx="3859836" cy="3859872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75" name="Google Shape;1275;p43"/>
          <p:cNvGrpSpPr/>
          <p:nvPr/>
        </p:nvGrpSpPr>
        <p:grpSpPr>
          <a:xfrm>
            <a:off x="992313" y="1801099"/>
            <a:ext cx="2694334" cy="2656604"/>
            <a:chOff x="992313" y="1801099"/>
            <a:chExt cx="2694334" cy="2656604"/>
          </a:xfrm>
        </p:grpSpPr>
        <p:grpSp>
          <p:nvGrpSpPr>
            <p:cNvPr id="1276" name="Google Shape;1276;p43"/>
            <p:cNvGrpSpPr/>
            <p:nvPr/>
          </p:nvGrpSpPr>
          <p:grpSpPr>
            <a:xfrm>
              <a:off x="1282129" y="1801099"/>
              <a:ext cx="1855742" cy="2435663"/>
              <a:chOff x="4020000" y="4232425"/>
              <a:chExt cx="961325" cy="1146950"/>
            </a:xfrm>
          </p:grpSpPr>
          <p:sp>
            <p:nvSpPr>
              <p:cNvPr id="1277" name="Google Shape;1277;p43"/>
              <p:cNvSpPr/>
              <p:nvPr/>
            </p:nvSpPr>
            <p:spPr>
              <a:xfrm>
                <a:off x="4097750" y="4232425"/>
                <a:ext cx="883575" cy="1097225"/>
              </a:xfrm>
              <a:custGeom>
                <a:rect b="b" l="l" r="r" t="t"/>
                <a:pathLst>
                  <a:path extrusionOk="0" h="43889" w="35343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43"/>
              <p:cNvSpPr/>
              <p:nvPr/>
            </p:nvSpPr>
            <p:spPr>
              <a:xfrm>
                <a:off x="4020000" y="4282150"/>
                <a:ext cx="883550" cy="1097225"/>
              </a:xfrm>
              <a:custGeom>
                <a:rect b="b" l="l" r="r" t="t"/>
                <a:pathLst>
                  <a:path extrusionOk="0" h="43889" w="35342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43"/>
              <p:cNvSpPr/>
              <p:nvPr/>
            </p:nvSpPr>
            <p:spPr>
              <a:xfrm>
                <a:off x="4137100" y="44273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43"/>
              <p:cNvSpPr/>
              <p:nvPr/>
            </p:nvSpPr>
            <p:spPr>
              <a:xfrm>
                <a:off x="4137100" y="45062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43"/>
              <p:cNvSpPr/>
              <p:nvPr/>
            </p:nvSpPr>
            <p:spPr>
              <a:xfrm>
                <a:off x="4137100" y="45849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43"/>
              <p:cNvSpPr/>
              <p:nvPr/>
            </p:nvSpPr>
            <p:spPr>
              <a:xfrm>
                <a:off x="4137100" y="4663725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43"/>
              <p:cNvSpPr/>
              <p:nvPr/>
            </p:nvSpPr>
            <p:spPr>
              <a:xfrm>
                <a:off x="4137100" y="47424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43"/>
              <p:cNvSpPr/>
              <p:nvPr/>
            </p:nvSpPr>
            <p:spPr>
              <a:xfrm>
                <a:off x="4137100" y="48213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43"/>
              <p:cNvSpPr/>
              <p:nvPr/>
            </p:nvSpPr>
            <p:spPr>
              <a:xfrm>
                <a:off x="4137100" y="49001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43"/>
              <p:cNvSpPr/>
              <p:nvPr/>
            </p:nvSpPr>
            <p:spPr>
              <a:xfrm>
                <a:off x="4137100" y="49788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6"/>
                    </a:lnTo>
                    <a:lnTo>
                      <a:pt x="25978" y="756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7" name="Google Shape;1287;p43"/>
              <p:cNvSpPr/>
              <p:nvPr/>
            </p:nvSpPr>
            <p:spPr>
              <a:xfrm>
                <a:off x="4137100" y="50577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43"/>
              <p:cNvSpPr/>
              <p:nvPr/>
            </p:nvSpPr>
            <p:spPr>
              <a:xfrm>
                <a:off x="4137100" y="5136500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2"/>
                    </a:lnTo>
                    <a:lnTo>
                      <a:pt x="25978" y="752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43"/>
              <p:cNvSpPr/>
              <p:nvPr/>
            </p:nvSpPr>
            <p:spPr>
              <a:xfrm>
                <a:off x="4137100" y="52152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90" name="Google Shape;1290;p43"/>
            <p:cNvGrpSpPr/>
            <p:nvPr/>
          </p:nvGrpSpPr>
          <p:grpSpPr>
            <a:xfrm>
              <a:off x="2696654" y="2426239"/>
              <a:ext cx="989992" cy="2031325"/>
              <a:chOff x="2247425" y="1722825"/>
              <a:chExt cx="422550" cy="867050"/>
            </a:xfrm>
          </p:grpSpPr>
          <p:sp>
            <p:nvSpPr>
              <p:cNvPr id="1291" name="Google Shape;1291;p43"/>
              <p:cNvSpPr/>
              <p:nvPr/>
            </p:nvSpPr>
            <p:spPr>
              <a:xfrm>
                <a:off x="2267500" y="1782350"/>
                <a:ext cx="382350" cy="748000"/>
              </a:xfrm>
              <a:custGeom>
                <a:rect b="b" l="l" r="r" t="t"/>
                <a:pathLst>
                  <a:path extrusionOk="0" h="29920" w="15294">
                    <a:moveTo>
                      <a:pt x="1" y="1"/>
                    </a:moveTo>
                    <a:lnTo>
                      <a:pt x="1" y="6039"/>
                    </a:lnTo>
                    <a:cubicBezTo>
                      <a:pt x="1" y="9469"/>
                      <a:pt x="2259" y="12371"/>
                      <a:pt x="5369" y="13338"/>
                    </a:cubicBezTo>
                    <a:cubicBezTo>
                      <a:pt x="6084" y="13560"/>
                      <a:pt x="6608" y="14193"/>
                      <a:pt x="6612" y="14940"/>
                    </a:cubicBezTo>
                    <a:lnTo>
                      <a:pt x="6612" y="14981"/>
                    </a:lnTo>
                    <a:cubicBezTo>
                      <a:pt x="6608" y="15726"/>
                      <a:pt x="6084" y="16356"/>
                      <a:pt x="5369" y="16581"/>
                    </a:cubicBezTo>
                    <a:cubicBezTo>
                      <a:pt x="2259" y="17548"/>
                      <a:pt x="1" y="20450"/>
                      <a:pt x="1" y="23880"/>
                    </a:cubicBezTo>
                    <a:lnTo>
                      <a:pt x="1" y="29920"/>
                    </a:lnTo>
                    <a:lnTo>
                      <a:pt x="15294" y="29920"/>
                    </a:lnTo>
                    <a:lnTo>
                      <a:pt x="15294" y="23880"/>
                    </a:lnTo>
                    <a:cubicBezTo>
                      <a:pt x="15294" y="20450"/>
                      <a:pt x="13036" y="17548"/>
                      <a:pt x="9926" y="16581"/>
                    </a:cubicBezTo>
                    <a:cubicBezTo>
                      <a:pt x="9211" y="16356"/>
                      <a:pt x="8686" y="15726"/>
                      <a:pt x="8683" y="14981"/>
                    </a:cubicBezTo>
                    <a:lnTo>
                      <a:pt x="8683" y="14940"/>
                    </a:lnTo>
                    <a:cubicBezTo>
                      <a:pt x="8686" y="14193"/>
                      <a:pt x="9211" y="13560"/>
                      <a:pt x="9926" y="13338"/>
                    </a:cubicBezTo>
                    <a:cubicBezTo>
                      <a:pt x="13036" y="12371"/>
                      <a:pt x="15294" y="9469"/>
                      <a:pt x="15294" y="6039"/>
                    </a:cubicBezTo>
                    <a:lnTo>
                      <a:pt x="15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43"/>
              <p:cNvSpPr/>
              <p:nvPr/>
            </p:nvSpPr>
            <p:spPr>
              <a:xfrm>
                <a:off x="2287775" y="1941400"/>
                <a:ext cx="341825" cy="557950"/>
              </a:xfrm>
              <a:custGeom>
                <a:rect b="b" l="l" r="r" t="t"/>
                <a:pathLst>
                  <a:path extrusionOk="0" h="22318" w="13673">
                    <a:moveTo>
                      <a:pt x="1" y="1"/>
                    </a:moveTo>
                    <a:cubicBezTo>
                      <a:pt x="69" y="1414"/>
                      <a:pt x="559" y="2708"/>
                      <a:pt x="1353" y="3768"/>
                    </a:cubicBezTo>
                    <a:cubicBezTo>
                      <a:pt x="2204" y="4912"/>
                      <a:pt x="3406" y="5778"/>
                      <a:pt x="4799" y="6210"/>
                    </a:cubicBezTo>
                    <a:cubicBezTo>
                      <a:pt x="5307" y="6371"/>
                      <a:pt x="5750" y="6673"/>
                      <a:pt x="6074" y="7082"/>
                    </a:cubicBezTo>
                    <a:cubicBezTo>
                      <a:pt x="6397" y="7487"/>
                      <a:pt x="6602" y="8009"/>
                      <a:pt x="6605" y="8570"/>
                    </a:cubicBezTo>
                    <a:lnTo>
                      <a:pt x="6605" y="17556"/>
                    </a:lnTo>
                    <a:cubicBezTo>
                      <a:pt x="6602" y="18118"/>
                      <a:pt x="6397" y="18639"/>
                      <a:pt x="6074" y="19045"/>
                    </a:cubicBezTo>
                    <a:cubicBezTo>
                      <a:pt x="5750" y="19453"/>
                      <a:pt x="5307" y="19757"/>
                      <a:pt x="4799" y="19916"/>
                    </a:cubicBezTo>
                    <a:cubicBezTo>
                      <a:pt x="3423" y="20345"/>
                      <a:pt x="2235" y="21194"/>
                      <a:pt x="1383" y="22318"/>
                    </a:cubicBezTo>
                    <a:lnTo>
                      <a:pt x="12290" y="22318"/>
                    </a:lnTo>
                    <a:cubicBezTo>
                      <a:pt x="11438" y="21194"/>
                      <a:pt x="10249" y="20345"/>
                      <a:pt x="8873" y="19916"/>
                    </a:cubicBezTo>
                    <a:cubicBezTo>
                      <a:pt x="8366" y="19757"/>
                      <a:pt x="7923" y="19453"/>
                      <a:pt x="7596" y="19045"/>
                    </a:cubicBezTo>
                    <a:cubicBezTo>
                      <a:pt x="7272" y="18639"/>
                      <a:pt x="7072" y="18118"/>
                      <a:pt x="7068" y="17556"/>
                    </a:cubicBezTo>
                    <a:lnTo>
                      <a:pt x="7068" y="17553"/>
                    </a:lnTo>
                    <a:lnTo>
                      <a:pt x="7068" y="8570"/>
                    </a:lnTo>
                    <a:cubicBezTo>
                      <a:pt x="7072" y="8009"/>
                      <a:pt x="7272" y="7487"/>
                      <a:pt x="7596" y="7082"/>
                    </a:cubicBezTo>
                    <a:cubicBezTo>
                      <a:pt x="7923" y="6673"/>
                      <a:pt x="8366" y="6371"/>
                      <a:pt x="8873" y="6210"/>
                    </a:cubicBezTo>
                    <a:cubicBezTo>
                      <a:pt x="10266" y="5778"/>
                      <a:pt x="11469" y="4912"/>
                      <a:pt x="12320" y="3768"/>
                    </a:cubicBezTo>
                    <a:cubicBezTo>
                      <a:pt x="13114" y="2708"/>
                      <a:pt x="13604" y="1414"/>
                      <a:pt x="13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43"/>
              <p:cNvSpPr/>
              <p:nvPr/>
            </p:nvSpPr>
            <p:spPr>
              <a:xfrm>
                <a:off x="2247425" y="1810625"/>
                <a:ext cx="422550" cy="15600"/>
              </a:xfrm>
              <a:custGeom>
                <a:rect b="b" l="l" r="r" t="t"/>
                <a:pathLst>
                  <a:path extrusionOk="0" h="624" w="16902">
                    <a:moveTo>
                      <a:pt x="0" y="0"/>
                    </a:moveTo>
                    <a:lnTo>
                      <a:pt x="535" y="623"/>
                    </a:lnTo>
                    <a:lnTo>
                      <a:pt x="16362" y="623"/>
                    </a:ln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43"/>
              <p:cNvSpPr/>
              <p:nvPr/>
            </p:nvSpPr>
            <p:spPr>
              <a:xfrm>
                <a:off x="2247425" y="1722825"/>
                <a:ext cx="422550" cy="89275"/>
              </a:xfrm>
              <a:custGeom>
                <a:rect b="b" l="l" r="r" t="t"/>
                <a:pathLst>
                  <a:path extrusionOk="0" h="3571" w="16902">
                    <a:moveTo>
                      <a:pt x="416" y="0"/>
                    </a:moveTo>
                    <a:cubicBezTo>
                      <a:pt x="187" y="0"/>
                      <a:pt x="0" y="188"/>
                      <a:pt x="0" y="416"/>
                    </a:cubicBezTo>
                    <a:lnTo>
                      <a:pt x="0" y="3570"/>
                    </a:lnTo>
                    <a:lnTo>
                      <a:pt x="16901" y="3570"/>
                    </a:lnTo>
                    <a:lnTo>
                      <a:pt x="16901" y="416"/>
                    </a:lnTo>
                    <a:cubicBezTo>
                      <a:pt x="16901" y="188"/>
                      <a:pt x="16713" y="0"/>
                      <a:pt x="16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5" name="Google Shape;1295;p43"/>
              <p:cNvSpPr/>
              <p:nvPr/>
            </p:nvSpPr>
            <p:spPr>
              <a:xfrm>
                <a:off x="2597725" y="1812075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487" y="0"/>
                    </a:moveTo>
                    <a:lnTo>
                      <a:pt x="0" y="565"/>
                    </a:lnTo>
                    <a:lnTo>
                      <a:pt x="1997" y="565"/>
                    </a:lnTo>
                    <a:lnTo>
                      <a:pt x="24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6" name="Google Shape;1296;p43"/>
              <p:cNvSpPr/>
              <p:nvPr/>
            </p:nvSpPr>
            <p:spPr>
              <a:xfrm>
                <a:off x="2611175" y="1733625"/>
                <a:ext cx="49850" cy="78475"/>
              </a:xfrm>
              <a:custGeom>
                <a:rect b="b" l="l" r="r" t="t"/>
                <a:pathLst>
                  <a:path extrusionOk="0" h="3139" w="1994">
                    <a:moveTo>
                      <a:pt x="1" y="1"/>
                    </a:moveTo>
                    <a:lnTo>
                      <a:pt x="1" y="3138"/>
                    </a:lnTo>
                    <a:lnTo>
                      <a:pt x="1993" y="3138"/>
                    </a:lnTo>
                    <a:lnTo>
                      <a:pt x="199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43"/>
              <p:cNvSpPr/>
              <p:nvPr/>
            </p:nvSpPr>
            <p:spPr>
              <a:xfrm>
                <a:off x="2559075" y="1812075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8" name="Google Shape;1298;p43"/>
              <p:cNvSpPr/>
              <p:nvPr/>
            </p:nvSpPr>
            <p:spPr>
              <a:xfrm>
                <a:off x="2572450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0" y="1"/>
                    </a:moveTo>
                    <a:lnTo>
                      <a:pt x="0" y="3138"/>
                    </a:lnTo>
                    <a:lnTo>
                      <a:pt x="596" y="3138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9" name="Google Shape;1299;p43"/>
              <p:cNvSpPr/>
              <p:nvPr/>
            </p:nvSpPr>
            <p:spPr>
              <a:xfrm>
                <a:off x="2264875" y="1812075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0" name="Google Shape;1300;p43"/>
              <p:cNvSpPr/>
              <p:nvPr/>
            </p:nvSpPr>
            <p:spPr>
              <a:xfrm>
                <a:off x="2263575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1" y="1"/>
                    </a:moveTo>
                    <a:lnTo>
                      <a:pt x="1" y="3138"/>
                    </a:lnTo>
                    <a:lnTo>
                      <a:pt x="597" y="3138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1" name="Google Shape;1301;p43"/>
              <p:cNvSpPr/>
              <p:nvPr/>
            </p:nvSpPr>
            <p:spPr>
              <a:xfrm>
                <a:off x="2247425" y="2486400"/>
                <a:ext cx="422550" cy="15675"/>
              </a:xfrm>
              <a:custGeom>
                <a:rect b="b" l="l" r="r" t="t"/>
                <a:pathLst>
                  <a:path extrusionOk="0" h="627" w="16902">
                    <a:moveTo>
                      <a:pt x="535" y="0"/>
                    </a:moveTo>
                    <a:lnTo>
                      <a:pt x="0" y="626"/>
                    </a:lnTo>
                    <a:lnTo>
                      <a:pt x="16901" y="626"/>
                    </a:lnTo>
                    <a:lnTo>
                      <a:pt x="16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2" name="Google Shape;1302;p43"/>
              <p:cNvSpPr/>
              <p:nvPr/>
            </p:nvSpPr>
            <p:spPr>
              <a:xfrm>
                <a:off x="2247425" y="2500525"/>
                <a:ext cx="422550" cy="89350"/>
              </a:xfrm>
              <a:custGeom>
                <a:rect b="b" l="l" r="r" t="t"/>
                <a:pathLst>
                  <a:path extrusionOk="0" h="3574" w="16902">
                    <a:moveTo>
                      <a:pt x="0" y="0"/>
                    </a:moveTo>
                    <a:lnTo>
                      <a:pt x="0" y="3155"/>
                    </a:lnTo>
                    <a:cubicBezTo>
                      <a:pt x="0" y="3386"/>
                      <a:pt x="187" y="3573"/>
                      <a:pt x="416" y="3573"/>
                    </a:cubicBezTo>
                    <a:lnTo>
                      <a:pt x="16482" y="3573"/>
                    </a:lnTo>
                    <a:cubicBezTo>
                      <a:pt x="16713" y="3573"/>
                      <a:pt x="16901" y="3386"/>
                      <a:pt x="16901" y="3155"/>
                    </a:cubicBez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3" name="Google Shape;1303;p43"/>
              <p:cNvSpPr/>
              <p:nvPr/>
            </p:nvSpPr>
            <p:spPr>
              <a:xfrm>
                <a:off x="2597725" y="2486400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0" y="0"/>
                    </a:moveTo>
                    <a:lnTo>
                      <a:pt x="487" y="565"/>
                    </a:lnTo>
                    <a:lnTo>
                      <a:pt x="2480" y="565"/>
                    </a:lnTo>
                    <a:lnTo>
                      <a:pt x="1997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p43"/>
              <p:cNvSpPr/>
              <p:nvPr/>
            </p:nvSpPr>
            <p:spPr>
              <a:xfrm>
                <a:off x="2611175" y="2500525"/>
                <a:ext cx="49850" cy="78525"/>
              </a:xfrm>
              <a:custGeom>
                <a:rect b="b" l="l" r="r" t="t"/>
                <a:pathLst>
                  <a:path extrusionOk="0" h="3141" w="1994">
                    <a:moveTo>
                      <a:pt x="1" y="0"/>
                    </a:moveTo>
                    <a:lnTo>
                      <a:pt x="1" y="3141"/>
                    </a:lnTo>
                    <a:lnTo>
                      <a:pt x="1993" y="3141"/>
                    </a:lnTo>
                    <a:lnTo>
                      <a:pt x="199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5" name="Google Shape;1305;p43"/>
              <p:cNvSpPr/>
              <p:nvPr/>
            </p:nvSpPr>
            <p:spPr>
              <a:xfrm>
                <a:off x="2559075" y="2486400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43"/>
              <p:cNvSpPr/>
              <p:nvPr/>
            </p:nvSpPr>
            <p:spPr>
              <a:xfrm>
                <a:off x="2572450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0" y="0"/>
                    </a:moveTo>
                    <a:lnTo>
                      <a:pt x="0" y="3141"/>
                    </a:lnTo>
                    <a:lnTo>
                      <a:pt x="596" y="3141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7" name="Google Shape;1307;p43"/>
              <p:cNvSpPr/>
              <p:nvPr/>
            </p:nvSpPr>
            <p:spPr>
              <a:xfrm>
                <a:off x="2264875" y="2486400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accent4">
                  <a:alpha val="388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8" name="Google Shape;1308;p43"/>
              <p:cNvSpPr/>
              <p:nvPr/>
            </p:nvSpPr>
            <p:spPr>
              <a:xfrm>
                <a:off x="2263575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1" y="0"/>
                    </a:moveTo>
                    <a:lnTo>
                      <a:pt x="1" y="3141"/>
                    </a:lnTo>
                    <a:lnTo>
                      <a:pt x="597" y="3141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p43"/>
              <p:cNvSpPr/>
              <p:nvPr/>
            </p:nvSpPr>
            <p:spPr>
              <a:xfrm>
                <a:off x="2458697" y="1722825"/>
                <a:ext cx="211275" cy="867050"/>
              </a:xfrm>
              <a:custGeom>
                <a:rect b="b" l="l" r="r" t="t"/>
                <a:pathLst>
                  <a:path extrusionOk="0" h="34682" w="8451">
                    <a:moveTo>
                      <a:pt x="0" y="0"/>
                    </a:moveTo>
                    <a:lnTo>
                      <a:pt x="0" y="34681"/>
                    </a:lnTo>
                    <a:lnTo>
                      <a:pt x="8035" y="34681"/>
                    </a:lnTo>
                    <a:cubicBezTo>
                      <a:pt x="8263" y="34681"/>
                      <a:pt x="8450" y="34494"/>
                      <a:pt x="8450" y="34263"/>
                    </a:cubicBezTo>
                    <a:lnTo>
                      <a:pt x="8450" y="31108"/>
                    </a:lnTo>
                    <a:lnTo>
                      <a:pt x="8399" y="31108"/>
                    </a:lnTo>
                    <a:lnTo>
                      <a:pt x="7916" y="30543"/>
                    </a:lnTo>
                    <a:lnTo>
                      <a:pt x="7647" y="30543"/>
                    </a:lnTo>
                    <a:lnTo>
                      <a:pt x="7647" y="26261"/>
                    </a:lnTo>
                    <a:cubicBezTo>
                      <a:pt x="7647" y="22831"/>
                      <a:pt x="5388" y="19929"/>
                      <a:pt x="2278" y="18962"/>
                    </a:cubicBezTo>
                    <a:cubicBezTo>
                      <a:pt x="1566" y="18737"/>
                      <a:pt x="1042" y="18107"/>
                      <a:pt x="1035" y="17362"/>
                    </a:cubicBezTo>
                    <a:lnTo>
                      <a:pt x="1035" y="17321"/>
                    </a:lnTo>
                    <a:cubicBezTo>
                      <a:pt x="1042" y="16574"/>
                      <a:pt x="1566" y="15941"/>
                      <a:pt x="2278" y="15719"/>
                    </a:cubicBezTo>
                    <a:cubicBezTo>
                      <a:pt x="2401" y="15682"/>
                      <a:pt x="2520" y="15641"/>
                      <a:pt x="2640" y="15597"/>
                    </a:cubicBezTo>
                    <a:cubicBezTo>
                      <a:pt x="2687" y="15580"/>
                      <a:pt x="2735" y="15563"/>
                      <a:pt x="2783" y="15546"/>
                    </a:cubicBezTo>
                    <a:cubicBezTo>
                      <a:pt x="2803" y="15535"/>
                      <a:pt x="2827" y="15526"/>
                      <a:pt x="2851" y="15515"/>
                    </a:cubicBezTo>
                    <a:cubicBezTo>
                      <a:pt x="2946" y="15477"/>
                      <a:pt x="3038" y="15441"/>
                      <a:pt x="3130" y="15400"/>
                    </a:cubicBezTo>
                    <a:cubicBezTo>
                      <a:pt x="3154" y="15389"/>
                      <a:pt x="3174" y="15379"/>
                      <a:pt x="3198" y="15365"/>
                    </a:cubicBezTo>
                    <a:cubicBezTo>
                      <a:pt x="5800" y="14166"/>
                      <a:pt x="7616" y="11547"/>
                      <a:pt x="7647" y="8502"/>
                    </a:cubicBezTo>
                    <a:lnTo>
                      <a:pt x="7647" y="8420"/>
                    </a:lnTo>
                    <a:lnTo>
                      <a:pt x="7647" y="4135"/>
                    </a:lnTo>
                    <a:lnTo>
                      <a:pt x="7916" y="4135"/>
                    </a:lnTo>
                    <a:lnTo>
                      <a:pt x="8399" y="3570"/>
                    </a:lnTo>
                    <a:lnTo>
                      <a:pt x="8450" y="3570"/>
                    </a:lnTo>
                    <a:lnTo>
                      <a:pt x="8450" y="416"/>
                    </a:lnTo>
                    <a:cubicBezTo>
                      <a:pt x="8450" y="188"/>
                      <a:pt x="8263" y="0"/>
                      <a:pt x="8035" y="0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10" name="Google Shape;1310;p43"/>
            <p:cNvGrpSpPr/>
            <p:nvPr/>
          </p:nvGrpSpPr>
          <p:grpSpPr>
            <a:xfrm>
              <a:off x="992313" y="2716755"/>
              <a:ext cx="2557807" cy="1740948"/>
              <a:chOff x="815250" y="2445080"/>
              <a:chExt cx="2557807" cy="1740948"/>
            </a:xfrm>
          </p:grpSpPr>
          <p:sp>
            <p:nvSpPr>
              <p:cNvPr id="1311" name="Google Shape;1311;p43"/>
              <p:cNvSpPr/>
              <p:nvPr/>
            </p:nvSpPr>
            <p:spPr>
              <a:xfrm>
                <a:off x="1706713" y="3142651"/>
                <a:ext cx="1666344" cy="1043266"/>
              </a:xfrm>
              <a:custGeom>
                <a:rect b="b" l="l" r="r" t="t"/>
                <a:pathLst>
                  <a:path extrusionOk="0" h="9271" w="14808">
                    <a:moveTo>
                      <a:pt x="1730" y="1"/>
                    </a:moveTo>
                    <a:cubicBezTo>
                      <a:pt x="1202" y="1"/>
                      <a:pt x="687" y="279"/>
                      <a:pt x="410" y="774"/>
                    </a:cubicBezTo>
                    <a:cubicBezTo>
                      <a:pt x="1" y="1502"/>
                      <a:pt x="263" y="2422"/>
                      <a:pt x="989" y="2831"/>
                    </a:cubicBezTo>
                    <a:cubicBezTo>
                      <a:pt x="1139" y="2916"/>
                      <a:pt x="1296" y="2970"/>
                      <a:pt x="1459" y="2997"/>
                    </a:cubicBezTo>
                    <a:cubicBezTo>
                      <a:pt x="1551" y="3015"/>
                      <a:pt x="1643" y="3024"/>
                      <a:pt x="1735" y="3024"/>
                    </a:cubicBezTo>
                    <a:cubicBezTo>
                      <a:pt x="1983" y="3024"/>
                      <a:pt x="2228" y="2961"/>
                      <a:pt x="2447" y="2841"/>
                    </a:cubicBezTo>
                    <a:lnTo>
                      <a:pt x="4869" y="4197"/>
                    </a:lnTo>
                    <a:lnTo>
                      <a:pt x="12566" y="9169"/>
                    </a:lnTo>
                    <a:cubicBezTo>
                      <a:pt x="12566" y="9169"/>
                      <a:pt x="12922" y="9271"/>
                      <a:pt x="13292" y="9271"/>
                    </a:cubicBezTo>
                    <a:cubicBezTo>
                      <a:pt x="13595" y="9271"/>
                      <a:pt x="13907" y="9203"/>
                      <a:pt x="14045" y="8958"/>
                    </a:cubicBezTo>
                    <a:lnTo>
                      <a:pt x="14501" y="8141"/>
                    </a:lnTo>
                    <a:cubicBezTo>
                      <a:pt x="14807" y="7596"/>
                      <a:pt x="13911" y="6768"/>
                      <a:pt x="13911" y="6768"/>
                    </a:cubicBezTo>
                    <a:lnTo>
                      <a:pt x="5655" y="2793"/>
                    </a:lnTo>
                    <a:lnTo>
                      <a:pt x="3237" y="1434"/>
                    </a:lnTo>
                    <a:cubicBezTo>
                      <a:pt x="3220" y="1094"/>
                      <a:pt x="3087" y="763"/>
                      <a:pt x="2855" y="508"/>
                    </a:cubicBezTo>
                    <a:cubicBezTo>
                      <a:pt x="2750" y="386"/>
                      <a:pt x="2617" y="279"/>
                      <a:pt x="2467" y="194"/>
                    </a:cubicBezTo>
                    <a:cubicBezTo>
                      <a:pt x="2234" y="63"/>
                      <a:pt x="1981" y="1"/>
                      <a:pt x="1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2" name="Google Shape;1312;p43"/>
              <p:cNvSpPr/>
              <p:nvPr/>
            </p:nvSpPr>
            <p:spPr>
              <a:xfrm>
                <a:off x="1831734" y="3467974"/>
                <a:ext cx="112417" cy="15192"/>
              </a:xfrm>
              <a:custGeom>
                <a:rect b="b" l="l" r="r" t="t"/>
                <a:pathLst>
                  <a:path extrusionOk="0" h="135" w="999">
                    <a:moveTo>
                      <a:pt x="1" y="1"/>
                    </a:moveTo>
                    <a:cubicBezTo>
                      <a:pt x="77" y="36"/>
                      <a:pt x="154" y="64"/>
                      <a:pt x="234" y="84"/>
                    </a:cubicBezTo>
                    <a:lnTo>
                      <a:pt x="234" y="84"/>
                    </a:lnTo>
                    <a:cubicBezTo>
                      <a:pt x="155" y="63"/>
                      <a:pt x="77" y="35"/>
                      <a:pt x="1" y="1"/>
                    </a:cubicBezTo>
                    <a:close/>
                    <a:moveTo>
                      <a:pt x="234" y="84"/>
                    </a:moveTo>
                    <a:cubicBezTo>
                      <a:pt x="359" y="118"/>
                      <a:pt x="486" y="134"/>
                      <a:pt x="614" y="134"/>
                    </a:cubicBezTo>
                    <a:cubicBezTo>
                      <a:pt x="614" y="134"/>
                      <a:pt x="615" y="134"/>
                      <a:pt x="616" y="134"/>
                    </a:cubicBezTo>
                    <a:lnTo>
                      <a:pt x="616" y="134"/>
                    </a:lnTo>
                    <a:cubicBezTo>
                      <a:pt x="524" y="134"/>
                      <a:pt x="436" y="124"/>
                      <a:pt x="348" y="106"/>
                    </a:cubicBezTo>
                    <a:cubicBezTo>
                      <a:pt x="310" y="101"/>
                      <a:pt x="271" y="94"/>
                      <a:pt x="234" y="84"/>
                    </a:cubicBezTo>
                    <a:close/>
                    <a:moveTo>
                      <a:pt x="998" y="83"/>
                    </a:moveTo>
                    <a:cubicBezTo>
                      <a:pt x="872" y="117"/>
                      <a:pt x="744" y="134"/>
                      <a:pt x="616" y="134"/>
                    </a:cubicBezTo>
                    <a:lnTo>
                      <a:pt x="616" y="134"/>
                    </a:lnTo>
                    <a:cubicBezTo>
                      <a:pt x="616" y="134"/>
                      <a:pt x="617" y="134"/>
                      <a:pt x="617" y="134"/>
                    </a:cubicBezTo>
                    <a:cubicBezTo>
                      <a:pt x="746" y="134"/>
                      <a:pt x="872" y="117"/>
                      <a:pt x="998" y="83"/>
                    </a:cubicBezTo>
                    <a:close/>
                  </a:path>
                </a:pathLst>
              </a:custGeom>
              <a:solidFill>
                <a:srgbClr val="CFC3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p43"/>
              <p:cNvSpPr/>
              <p:nvPr/>
            </p:nvSpPr>
            <p:spPr>
              <a:xfrm>
                <a:off x="1870894" y="3345767"/>
                <a:ext cx="1441959" cy="840262"/>
              </a:xfrm>
              <a:custGeom>
                <a:rect b="b" l="l" r="r" t="t"/>
                <a:pathLst>
                  <a:path extrusionOk="0" h="7467" w="12814">
                    <a:moveTo>
                      <a:pt x="790" y="1"/>
                    </a:moveTo>
                    <a:cubicBezTo>
                      <a:pt x="552" y="430"/>
                      <a:pt x="283" y="832"/>
                      <a:pt x="0" y="1192"/>
                    </a:cubicBezTo>
                    <a:cubicBezTo>
                      <a:pt x="88" y="1210"/>
                      <a:pt x="177" y="1220"/>
                      <a:pt x="269" y="1220"/>
                    </a:cubicBezTo>
                    <a:cubicBezTo>
                      <a:pt x="398" y="1220"/>
                      <a:pt x="524" y="1203"/>
                      <a:pt x="651" y="1169"/>
                    </a:cubicBezTo>
                    <a:cubicBezTo>
                      <a:pt x="763" y="1138"/>
                      <a:pt x="876" y="1098"/>
                      <a:pt x="978" y="1040"/>
                    </a:cubicBezTo>
                    <a:cubicBezTo>
                      <a:pt x="981" y="1040"/>
                      <a:pt x="984" y="1036"/>
                      <a:pt x="988" y="1036"/>
                    </a:cubicBezTo>
                    <a:lnTo>
                      <a:pt x="1008" y="1046"/>
                    </a:lnTo>
                    <a:cubicBezTo>
                      <a:pt x="1011" y="1036"/>
                      <a:pt x="1019" y="1022"/>
                      <a:pt x="1025" y="1013"/>
                    </a:cubicBezTo>
                    <a:lnTo>
                      <a:pt x="1400" y="345"/>
                    </a:lnTo>
                    <a:lnTo>
                      <a:pt x="790" y="1"/>
                    </a:lnTo>
                    <a:close/>
                    <a:moveTo>
                      <a:pt x="1767" y="549"/>
                    </a:moveTo>
                    <a:lnTo>
                      <a:pt x="1393" y="1220"/>
                    </a:lnTo>
                    <a:cubicBezTo>
                      <a:pt x="1387" y="1230"/>
                      <a:pt x="1379" y="1241"/>
                      <a:pt x="1373" y="1250"/>
                    </a:cubicBezTo>
                    <a:lnTo>
                      <a:pt x="3410" y="2392"/>
                    </a:lnTo>
                    <a:lnTo>
                      <a:pt x="9520" y="6339"/>
                    </a:lnTo>
                    <a:cubicBezTo>
                      <a:pt x="9523" y="6298"/>
                      <a:pt x="9533" y="6257"/>
                      <a:pt x="9554" y="6220"/>
                    </a:cubicBezTo>
                    <a:lnTo>
                      <a:pt x="10109" y="5229"/>
                    </a:lnTo>
                    <a:lnTo>
                      <a:pt x="1767" y="549"/>
                    </a:lnTo>
                    <a:close/>
                    <a:moveTo>
                      <a:pt x="10657" y="5536"/>
                    </a:moveTo>
                    <a:lnTo>
                      <a:pt x="10102" y="6526"/>
                    </a:lnTo>
                    <a:cubicBezTo>
                      <a:pt x="10075" y="6578"/>
                      <a:pt x="10031" y="6615"/>
                      <a:pt x="9983" y="6639"/>
                    </a:cubicBezTo>
                    <a:lnTo>
                      <a:pt x="11107" y="7364"/>
                    </a:lnTo>
                    <a:cubicBezTo>
                      <a:pt x="11107" y="7364"/>
                      <a:pt x="11325" y="7426"/>
                      <a:pt x="11601" y="7453"/>
                    </a:cubicBezTo>
                    <a:cubicBezTo>
                      <a:pt x="11676" y="7463"/>
                      <a:pt x="11754" y="7466"/>
                      <a:pt x="11833" y="7466"/>
                    </a:cubicBezTo>
                    <a:lnTo>
                      <a:pt x="11887" y="7466"/>
                    </a:lnTo>
                    <a:cubicBezTo>
                      <a:pt x="12173" y="7457"/>
                      <a:pt x="12456" y="7385"/>
                      <a:pt x="12582" y="7153"/>
                    </a:cubicBezTo>
                    <a:lnTo>
                      <a:pt x="12814" y="6745"/>
                    </a:lnTo>
                    <a:lnTo>
                      <a:pt x="10657" y="553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4" name="Google Shape;1314;p43"/>
              <p:cNvSpPr/>
              <p:nvPr/>
            </p:nvSpPr>
            <p:spPr>
              <a:xfrm>
                <a:off x="1926372" y="3172921"/>
                <a:ext cx="101727" cy="172959"/>
              </a:xfrm>
              <a:custGeom>
                <a:rect b="b" l="l" r="r" t="t"/>
                <a:pathLst>
                  <a:path extrusionOk="0" h="1537" w="904">
                    <a:moveTo>
                      <a:pt x="634" y="1"/>
                    </a:moveTo>
                    <a:cubicBezTo>
                      <a:pt x="471" y="440"/>
                      <a:pt x="270" y="886"/>
                      <a:pt x="25" y="1326"/>
                    </a:cubicBezTo>
                    <a:cubicBezTo>
                      <a:pt x="25" y="1326"/>
                      <a:pt x="25" y="1329"/>
                      <a:pt x="21" y="1329"/>
                    </a:cubicBezTo>
                    <a:cubicBezTo>
                      <a:pt x="21" y="1332"/>
                      <a:pt x="21" y="1335"/>
                      <a:pt x="18" y="1335"/>
                    </a:cubicBezTo>
                    <a:cubicBezTo>
                      <a:pt x="18" y="1339"/>
                      <a:pt x="18" y="1339"/>
                      <a:pt x="15" y="1343"/>
                    </a:cubicBezTo>
                    <a:lnTo>
                      <a:pt x="15" y="1346"/>
                    </a:lnTo>
                    <a:cubicBezTo>
                      <a:pt x="11" y="1349"/>
                      <a:pt x="11" y="1353"/>
                      <a:pt x="7" y="1356"/>
                    </a:cubicBezTo>
                    <a:lnTo>
                      <a:pt x="7" y="1359"/>
                    </a:lnTo>
                    <a:cubicBezTo>
                      <a:pt x="4" y="1363"/>
                      <a:pt x="1" y="1367"/>
                      <a:pt x="1" y="1370"/>
                    </a:cubicBezTo>
                    <a:lnTo>
                      <a:pt x="297" y="1537"/>
                    </a:lnTo>
                    <a:cubicBezTo>
                      <a:pt x="539" y="1107"/>
                      <a:pt x="743" y="672"/>
                      <a:pt x="903" y="239"/>
                    </a:cubicBezTo>
                    <a:cubicBezTo>
                      <a:pt x="825" y="147"/>
                      <a:pt x="737" y="68"/>
                      <a:pt x="634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Google Shape;1315;p43"/>
              <p:cNvSpPr/>
              <p:nvPr/>
            </p:nvSpPr>
            <p:spPr>
              <a:xfrm>
                <a:off x="1831734" y="3326974"/>
                <a:ext cx="128059" cy="153041"/>
              </a:xfrm>
              <a:custGeom>
                <a:rect b="b" l="l" r="r" t="t"/>
                <a:pathLst>
                  <a:path extrusionOk="0" h="1360" w="1138"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5" y="15"/>
                      <a:pt x="835" y="15"/>
                      <a:pt x="831" y="15"/>
                    </a:cubicBez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5"/>
                      <a:pt x="828" y="28"/>
                      <a:pt x="825" y="28"/>
                    </a:cubicBezTo>
                    <a:cubicBezTo>
                      <a:pt x="825" y="31"/>
                      <a:pt x="825" y="31"/>
                      <a:pt x="821" y="35"/>
                    </a:cubicBezTo>
                    <a:cubicBezTo>
                      <a:pt x="821" y="38"/>
                      <a:pt x="821" y="38"/>
                      <a:pt x="818" y="38"/>
                    </a:cubicBezTo>
                    <a:cubicBezTo>
                      <a:pt x="818" y="42"/>
                      <a:pt x="815" y="45"/>
                      <a:pt x="815" y="48"/>
                    </a:cubicBezTo>
                    <a:lnTo>
                      <a:pt x="815" y="52"/>
                    </a:ln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62"/>
                      <a:pt x="804" y="62"/>
                      <a:pt x="804" y="65"/>
                    </a:cubicBez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6"/>
                      <a:pt x="798" y="76"/>
                      <a:pt x="798" y="76"/>
                    </a:cubicBez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6"/>
                      <a:pt x="790" y="86"/>
                      <a:pt x="790" y="89"/>
                    </a:cubicBezTo>
                    <a:cubicBezTo>
                      <a:pt x="790" y="92"/>
                      <a:pt x="787" y="96"/>
                      <a:pt x="784" y="100"/>
                    </a:cubicBezTo>
                    <a:cubicBezTo>
                      <a:pt x="777" y="113"/>
                      <a:pt x="770" y="123"/>
                      <a:pt x="763" y="137"/>
                    </a:cubicBezTo>
                    <a:cubicBezTo>
                      <a:pt x="529" y="539"/>
                      <a:pt x="273" y="914"/>
                      <a:pt x="1" y="1254"/>
                    </a:cubicBezTo>
                    <a:cubicBezTo>
                      <a:pt x="113" y="1305"/>
                      <a:pt x="229" y="1343"/>
                      <a:pt x="348" y="1359"/>
                    </a:cubicBezTo>
                    <a:cubicBezTo>
                      <a:pt x="631" y="999"/>
                      <a:pt x="900" y="597"/>
                      <a:pt x="1138" y="168"/>
                    </a:cubicBezTo>
                    <a:lnTo>
                      <a:pt x="842" y="1"/>
                    </a:ln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p43"/>
              <p:cNvSpPr/>
              <p:nvPr/>
            </p:nvSpPr>
            <p:spPr>
              <a:xfrm>
                <a:off x="1104677" y="2550858"/>
                <a:ext cx="949866" cy="1163335"/>
              </a:xfrm>
              <a:custGeom>
                <a:rect b="b" l="l" r="r" t="t"/>
                <a:pathLst>
                  <a:path extrusionOk="0" h="10338" w="8441">
                    <a:moveTo>
                      <a:pt x="4806" y="0"/>
                    </a:moveTo>
                    <a:cubicBezTo>
                      <a:pt x="4415" y="140"/>
                      <a:pt x="4016" y="352"/>
                      <a:pt x="3628" y="621"/>
                    </a:cubicBezTo>
                    <a:cubicBezTo>
                      <a:pt x="3505" y="699"/>
                      <a:pt x="3386" y="791"/>
                      <a:pt x="3266" y="883"/>
                    </a:cubicBezTo>
                    <a:cubicBezTo>
                      <a:pt x="2477" y="1509"/>
                      <a:pt x="1730" y="2381"/>
                      <a:pt x="1138" y="3441"/>
                    </a:cubicBezTo>
                    <a:cubicBezTo>
                      <a:pt x="545" y="4500"/>
                      <a:pt x="188" y="5593"/>
                      <a:pt x="68" y="6595"/>
                    </a:cubicBezTo>
                    <a:cubicBezTo>
                      <a:pt x="48" y="6741"/>
                      <a:pt x="34" y="6887"/>
                      <a:pt x="28" y="7034"/>
                    </a:cubicBezTo>
                    <a:cubicBezTo>
                      <a:pt x="1" y="7508"/>
                      <a:pt x="31" y="7957"/>
                      <a:pt x="116" y="8363"/>
                    </a:cubicBezTo>
                    <a:lnTo>
                      <a:pt x="3634" y="10338"/>
                    </a:lnTo>
                    <a:cubicBezTo>
                      <a:pt x="4026" y="10198"/>
                      <a:pt x="4425" y="9987"/>
                      <a:pt x="4813" y="9718"/>
                    </a:cubicBezTo>
                    <a:cubicBezTo>
                      <a:pt x="4936" y="9636"/>
                      <a:pt x="5052" y="9551"/>
                      <a:pt x="5171" y="9456"/>
                    </a:cubicBezTo>
                    <a:cubicBezTo>
                      <a:pt x="5961" y="8829"/>
                      <a:pt x="6707" y="7957"/>
                      <a:pt x="7303" y="6898"/>
                    </a:cubicBezTo>
                    <a:cubicBezTo>
                      <a:pt x="7896" y="5838"/>
                      <a:pt x="8253" y="4749"/>
                      <a:pt x="8372" y="3747"/>
                    </a:cubicBezTo>
                    <a:cubicBezTo>
                      <a:pt x="8393" y="3597"/>
                      <a:pt x="8406" y="3451"/>
                      <a:pt x="8413" y="3304"/>
                    </a:cubicBezTo>
                    <a:cubicBezTo>
                      <a:pt x="8441" y="2831"/>
                      <a:pt x="8410" y="2381"/>
                      <a:pt x="8325" y="1976"/>
                    </a:cubicBezTo>
                    <a:lnTo>
                      <a:pt x="48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43"/>
              <p:cNvSpPr/>
              <p:nvPr/>
            </p:nvSpPr>
            <p:spPr>
              <a:xfrm>
                <a:off x="1107716" y="3292878"/>
                <a:ext cx="578404" cy="351994"/>
              </a:xfrm>
              <a:custGeom>
                <a:rect b="b" l="l" r="r" t="t"/>
                <a:pathLst>
                  <a:path extrusionOk="0" h="3128" w="5140">
                    <a:moveTo>
                      <a:pt x="38" y="1"/>
                    </a:moveTo>
                    <a:cubicBezTo>
                      <a:pt x="18" y="150"/>
                      <a:pt x="4" y="297"/>
                      <a:pt x="1" y="444"/>
                    </a:cubicBezTo>
                    <a:lnTo>
                      <a:pt x="4786" y="3127"/>
                    </a:lnTo>
                    <a:cubicBezTo>
                      <a:pt x="4905" y="3046"/>
                      <a:pt x="5025" y="2961"/>
                      <a:pt x="5140" y="2865"/>
                    </a:cubicBez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8" name="Google Shape;1318;p43"/>
              <p:cNvSpPr/>
              <p:nvPr/>
            </p:nvSpPr>
            <p:spPr>
              <a:xfrm>
                <a:off x="1472200" y="2620964"/>
                <a:ext cx="578854" cy="351994"/>
              </a:xfrm>
              <a:custGeom>
                <a:rect b="b" l="l" r="r" t="t"/>
                <a:pathLst>
                  <a:path extrusionOk="0" h="3128" w="5144">
                    <a:moveTo>
                      <a:pt x="358" y="1"/>
                    </a:moveTo>
                    <a:cubicBezTo>
                      <a:pt x="239" y="79"/>
                      <a:pt x="120" y="171"/>
                      <a:pt x="0" y="263"/>
                    </a:cubicBezTo>
                    <a:lnTo>
                      <a:pt x="5106" y="3128"/>
                    </a:lnTo>
                    <a:cubicBezTo>
                      <a:pt x="5123" y="2978"/>
                      <a:pt x="5137" y="2828"/>
                      <a:pt x="5144" y="2685"/>
                    </a:cubicBez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9" name="Google Shape;1319;p43"/>
              <p:cNvSpPr/>
              <p:nvPr/>
            </p:nvSpPr>
            <p:spPr>
              <a:xfrm>
                <a:off x="1686007" y="3467974"/>
                <a:ext cx="145839" cy="147302"/>
              </a:xfrm>
              <a:custGeom>
                <a:rect b="b" l="l" r="r" t="t"/>
                <a:pathLst>
                  <a:path extrusionOk="0" h="1309" w="1296">
                    <a:moveTo>
                      <a:pt x="1296" y="1"/>
                    </a:moveTo>
                    <a:cubicBezTo>
                      <a:pt x="940" y="451"/>
                      <a:pt x="555" y="847"/>
                      <a:pt x="159" y="1180"/>
                    </a:cubicBezTo>
                    <a:lnTo>
                      <a:pt x="159" y="1180"/>
                    </a:lnTo>
                    <a:cubicBezTo>
                      <a:pt x="556" y="846"/>
                      <a:pt x="940" y="452"/>
                      <a:pt x="1296" y="1"/>
                    </a:cubicBezTo>
                    <a:close/>
                    <a:moveTo>
                      <a:pt x="159" y="1180"/>
                    </a:moveTo>
                    <a:lnTo>
                      <a:pt x="159" y="1180"/>
                    </a:lnTo>
                    <a:cubicBezTo>
                      <a:pt x="114" y="1218"/>
                      <a:pt x="69" y="1255"/>
                      <a:pt x="23" y="1291"/>
                    </a:cubicBezTo>
                    <a:lnTo>
                      <a:pt x="23" y="1291"/>
                    </a:lnTo>
                    <a:cubicBezTo>
                      <a:pt x="69" y="1255"/>
                      <a:pt x="114" y="1218"/>
                      <a:pt x="159" y="1180"/>
                    </a:cubicBezTo>
                    <a:close/>
                    <a:moveTo>
                      <a:pt x="23" y="1291"/>
                    </a:moveTo>
                    <a:cubicBezTo>
                      <a:pt x="17" y="1296"/>
                      <a:pt x="11" y="1301"/>
                      <a:pt x="5" y="1306"/>
                    </a:cubicBezTo>
                    <a:cubicBezTo>
                      <a:pt x="1" y="1306"/>
                      <a:pt x="1" y="1306"/>
                      <a:pt x="1" y="1309"/>
                    </a:cubicBezTo>
                    <a:cubicBezTo>
                      <a:pt x="8" y="1303"/>
                      <a:pt x="16" y="1297"/>
                      <a:pt x="23" y="1291"/>
                    </a:cubicBezTo>
                    <a:close/>
                  </a:path>
                </a:pathLst>
              </a:custGeom>
              <a:solidFill>
                <a:srgbClr val="F4D2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0" name="Google Shape;1320;p43"/>
              <p:cNvSpPr/>
              <p:nvPr/>
            </p:nvSpPr>
            <p:spPr>
              <a:xfrm>
                <a:off x="1831734" y="3467974"/>
                <a:ext cx="113" cy="113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7A1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1" name="Google Shape;1321;p43"/>
              <p:cNvSpPr/>
              <p:nvPr/>
            </p:nvSpPr>
            <p:spPr>
              <a:xfrm>
                <a:off x="1926372" y="3322023"/>
                <a:ext cx="2813" cy="5064"/>
              </a:xfrm>
              <a:custGeom>
                <a:rect b="b" l="l" r="r" t="t"/>
                <a:pathLst>
                  <a:path extrusionOk="0" h="45" w="25">
                    <a:moveTo>
                      <a:pt x="1" y="45"/>
                    </a:moveTo>
                    <a:lnTo>
                      <a:pt x="1" y="45"/>
                    </a:lnTo>
                    <a:lnTo>
                      <a:pt x="1" y="45"/>
                    </a:lnTo>
                    <a:lnTo>
                      <a:pt x="1" y="45"/>
                    </a:lnTo>
                    <a:close/>
                    <a:moveTo>
                      <a:pt x="7" y="34"/>
                    </a:moveTo>
                    <a:cubicBezTo>
                      <a:pt x="4" y="38"/>
                      <a:pt x="1" y="42"/>
                      <a:pt x="1" y="45"/>
                    </a:cubicBezTo>
                    <a:cubicBezTo>
                      <a:pt x="1" y="42"/>
                      <a:pt x="4" y="38"/>
                      <a:pt x="7" y="34"/>
                    </a:cubicBezTo>
                    <a:close/>
                    <a:moveTo>
                      <a:pt x="15" y="21"/>
                    </a:moveTo>
                    <a:cubicBezTo>
                      <a:pt x="11" y="24"/>
                      <a:pt x="11" y="28"/>
                      <a:pt x="7" y="31"/>
                    </a:cubicBezTo>
                    <a:cubicBezTo>
                      <a:pt x="11" y="28"/>
                      <a:pt x="11" y="24"/>
                      <a:pt x="15" y="21"/>
                    </a:cubicBezTo>
                    <a:close/>
                    <a:moveTo>
                      <a:pt x="18" y="10"/>
                    </a:moveTo>
                    <a:cubicBezTo>
                      <a:pt x="18" y="14"/>
                      <a:pt x="18" y="14"/>
                      <a:pt x="15" y="18"/>
                    </a:cubicBezTo>
                    <a:cubicBezTo>
                      <a:pt x="18" y="14"/>
                      <a:pt x="18" y="14"/>
                      <a:pt x="18" y="10"/>
                    </a:cubicBezTo>
                    <a:close/>
                    <a:moveTo>
                      <a:pt x="25" y="1"/>
                    </a:moveTo>
                    <a:cubicBezTo>
                      <a:pt x="25" y="1"/>
                      <a:pt x="25" y="4"/>
                      <a:pt x="21" y="4"/>
                    </a:cubicBezTo>
                    <a:cubicBezTo>
                      <a:pt x="25" y="4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4A23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2" name="Google Shape;1322;p43"/>
              <p:cNvSpPr/>
              <p:nvPr/>
            </p:nvSpPr>
            <p:spPr>
              <a:xfrm>
                <a:off x="1831734" y="3326974"/>
                <a:ext cx="94750" cy="141113"/>
              </a:xfrm>
              <a:custGeom>
                <a:rect b="b" l="l" r="r" t="t"/>
                <a:pathLst>
                  <a:path extrusionOk="0" h="1254" w="842">
                    <a:moveTo>
                      <a:pt x="763" y="137"/>
                    </a:moveTo>
                    <a:cubicBezTo>
                      <a:pt x="529" y="539"/>
                      <a:pt x="273" y="914"/>
                      <a:pt x="1" y="1254"/>
                    </a:cubicBezTo>
                    <a:lnTo>
                      <a:pt x="1" y="1254"/>
                    </a:lnTo>
                    <a:cubicBezTo>
                      <a:pt x="273" y="914"/>
                      <a:pt x="529" y="539"/>
                      <a:pt x="763" y="137"/>
                    </a:cubicBezTo>
                    <a:close/>
                    <a:moveTo>
                      <a:pt x="784" y="100"/>
                    </a:moveTo>
                    <a:cubicBezTo>
                      <a:pt x="777" y="113"/>
                      <a:pt x="770" y="123"/>
                      <a:pt x="763" y="137"/>
                    </a:cubicBezTo>
                    <a:cubicBezTo>
                      <a:pt x="770" y="123"/>
                      <a:pt x="777" y="113"/>
                      <a:pt x="784" y="100"/>
                    </a:cubicBezTo>
                    <a:close/>
                    <a:moveTo>
                      <a:pt x="790" y="89"/>
                    </a:moveTo>
                    <a:cubicBezTo>
                      <a:pt x="790" y="92"/>
                      <a:pt x="787" y="96"/>
                      <a:pt x="784" y="100"/>
                    </a:cubicBezTo>
                    <a:cubicBezTo>
                      <a:pt x="787" y="96"/>
                      <a:pt x="790" y="92"/>
                      <a:pt x="790" y="89"/>
                    </a:cubicBezTo>
                    <a:close/>
                    <a:moveTo>
                      <a:pt x="798" y="76"/>
                    </a:move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3"/>
                      <a:pt x="798" y="79"/>
                      <a:pt x="798" y="76"/>
                    </a:cubicBezTo>
                    <a:close/>
                    <a:moveTo>
                      <a:pt x="804" y="65"/>
                    </a:move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2"/>
                      <a:pt x="804" y="69"/>
                      <a:pt x="804" y="65"/>
                    </a:cubicBezTo>
                    <a:close/>
                    <a:moveTo>
                      <a:pt x="815" y="52"/>
                    </a:move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59"/>
                      <a:pt x="811" y="56"/>
                      <a:pt x="815" y="52"/>
                    </a:cubicBezTo>
                    <a:close/>
                    <a:moveTo>
                      <a:pt x="818" y="38"/>
                    </a:moveTo>
                    <a:cubicBezTo>
                      <a:pt x="818" y="42"/>
                      <a:pt x="815" y="45"/>
                      <a:pt x="815" y="48"/>
                    </a:cubicBezTo>
                    <a:cubicBezTo>
                      <a:pt x="815" y="45"/>
                      <a:pt x="818" y="42"/>
                      <a:pt x="818" y="38"/>
                    </a:cubicBezTo>
                    <a:close/>
                    <a:moveTo>
                      <a:pt x="825" y="28"/>
                    </a:moveTo>
                    <a:cubicBezTo>
                      <a:pt x="825" y="31"/>
                      <a:pt x="825" y="31"/>
                      <a:pt x="821" y="35"/>
                    </a:cubicBezTo>
                    <a:cubicBezTo>
                      <a:pt x="825" y="31"/>
                      <a:pt x="825" y="31"/>
                      <a:pt x="825" y="28"/>
                    </a:cubicBezTo>
                    <a:close/>
                    <a:moveTo>
                      <a:pt x="831" y="15"/>
                    </a:move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1"/>
                      <a:pt x="831" y="18"/>
                      <a:pt x="831" y="15"/>
                    </a:cubicBezTo>
                    <a:close/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9" y="7"/>
                      <a:pt x="839" y="4"/>
                      <a:pt x="842" y="1"/>
                    </a:cubicBezTo>
                    <a:close/>
                  </a:path>
                </a:pathLst>
              </a:custGeom>
              <a:solidFill>
                <a:srgbClr val="3C1B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3" name="Google Shape;1323;p43"/>
              <p:cNvSpPr/>
              <p:nvPr/>
            </p:nvSpPr>
            <p:spPr>
              <a:xfrm>
                <a:off x="1349880" y="2722916"/>
                <a:ext cx="709614" cy="959093"/>
              </a:xfrm>
              <a:custGeom>
                <a:rect b="b" l="l" r="r" t="t"/>
                <a:pathLst>
                  <a:path extrusionOk="0" h="8523" w="6306">
                    <a:moveTo>
                      <a:pt x="4082" y="1"/>
                    </a:moveTo>
                    <a:lnTo>
                      <a:pt x="3836" y="437"/>
                    </a:lnTo>
                    <a:lnTo>
                      <a:pt x="6231" y="1779"/>
                    </a:lnTo>
                    <a:cubicBezTo>
                      <a:pt x="6224" y="1922"/>
                      <a:pt x="6210" y="2072"/>
                      <a:pt x="6193" y="2222"/>
                    </a:cubicBezTo>
                    <a:lnTo>
                      <a:pt x="3639" y="791"/>
                    </a:lnTo>
                    <a:lnTo>
                      <a:pt x="437" y="6496"/>
                    </a:lnTo>
                    <a:lnTo>
                      <a:pt x="2988" y="7930"/>
                    </a:lnTo>
                    <a:cubicBezTo>
                      <a:pt x="2988" y="7927"/>
                      <a:pt x="2988" y="7927"/>
                      <a:pt x="2992" y="7927"/>
                    </a:cubicBezTo>
                    <a:cubicBezTo>
                      <a:pt x="3442" y="7569"/>
                      <a:pt x="3881" y="7130"/>
                      <a:pt x="4283" y="6622"/>
                    </a:cubicBezTo>
                    <a:cubicBezTo>
                      <a:pt x="4555" y="6282"/>
                      <a:pt x="4811" y="5907"/>
                      <a:pt x="5045" y="5505"/>
                    </a:cubicBezTo>
                    <a:cubicBezTo>
                      <a:pt x="5052" y="5491"/>
                      <a:pt x="5059" y="5481"/>
                      <a:pt x="5066" y="5468"/>
                    </a:cubicBezTo>
                    <a:cubicBezTo>
                      <a:pt x="5069" y="5464"/>
                      <a:pt x="5072" y="5460"/>
                      <a:pt x="5072" y="5457"/>
                    </a:cubicBezTo>
                    <a:cubicBezTo>
                      <a:pt x="5072" y="5454"/>
                      <a:pt x="5076" y="5454"/>
                      <a:pt x="5076" y="5454"/>
                    </a:cubicBezTo>
                    <a:cubicBezTo>
                      <a:pt x="5076" y="5451"/>
                      <a:pt x="5080" y="5447"/>
                      <a:pt x="5080" y="5444"/>
                    </a:cubicBezTo>
                    <a:cubicBezTo>
                      <a:pt x="5080" y="5444"/>
                      <a:pt x="5083" y="5444"/>
                      <a:pt x="5083" y="5440"/>
                    </a:cubicBezTo>
                    <a:cubicBezTo>
                      <a:pt x="5083" y="5440"/>
                      <a:pt x="5086" y="5437"/>
                      <a:pt x="5086" y="5433"/>
                    </a:cubicBezTo>
                    <a:cubicBezTo>
                      <a:pt x="5086" y="5430"/>
                      <a:pt x="5090" y="5430"/>
                      <a:pt x="5090" y="5430"/>
                    </a:cubicBezTo>
                    <a:cubicBezTo>
                      <a:pt x="5090" y="5427"/>
                      <a:pt x="5093" y="5424"/>
                      <a:pt x="5097" y="5420"/>
                    </a:cubicBezTo>
                    <a:lnTo>
                      <a:pt x="5097" y="5416"/>
                    </a:lnTo>
                    <a:cubicBezTo>
                      <a:pt x="5097" y="5413"/>
                      <a:pt x="5100" y="5410"/>
                      <a:pt x="5100" y="5406"/>
                    </a:cubicBezTo>
                    <a:cubicBezTo>
                      <a:pt x="5103" y="5406"/>
                      <a:pt x="5103" y="5406"/>
                      <a:pt x="5103" y="5403"/>
                    </a:cubicBezTo>
                    <a:cubicBezTo>
                      <a:pt x="5107" y="5399"/>
                      <a:pt x="5107" y="5399"/>
                      <a:pt x="5107" y="5396"/>
                    </a:cubicBezTo>
                    <a:cubicBezTo>
                      <a:pt x="5110" y="5396"/>
                      <a:pt x="5110" y="5393"/>
                      <a:pt x="5110" y="5393"/>
                    </a:cubicBezTo>
                    <a:cubicBezTo>
                      <a:pt x="5110" y="5389"/>
                      <a:pt x="5113" y="5386"/>
                      <a:pt x="5113" y="5383"/>
                    </a:cubicBezTo>
                    <a:cubicBezTo>
                      <a:pt x="5117" y="5383"/>
                      <a:pt x="5117" y="5383"/>
                      <a:pt x="5117" y="5379"/>
                    </a:cubicBezTo>
                    <a:cubicBezTo>
                      <a:pt x="5121" y="5375"/>
                      <a:pt x="5121" y="5372"/>
                      <a:pt x="5124" y="5369"/>
                    </a:cubicBezTo>
                    <a:cubicBezTo>
                      <a:pt x="5124" y="5366"/>
                      <a:pt x="5127" y="5362"/>
                      <a:pt x="5130" y="5358"/>
                    </a:cubicBezTo>
                    <a:lnTo>
                      <a:pt x="5130" y="5355"/>
                    </a:lnTo>
                    <a:cubicBezTo>
                      <a:pt x="5134" y="5352"/>
                      <a:pt x="5134" y="5348"/>
                      <a:pt x="5138" y="5345"/>
                    </a:cubicBezTo>
                    <a:lnTo>
                      <a:pt x="5138" y="5342"/>
                    </a:lnTo>
                    <a:cubicBezTo>
                      <a:pt x="5141" y="5338"/>
                      <a:pt x="5141" y="5338"/>
                      <a:pt x="5141" y="5334"/>
                    </a:cubicBezTo>
                    <a:cubicBezTo>
                      <a:pt x="5144" y="5334"/>
                      <a:pt x="5144" y="5331"/>
                      <a:pt x="5144" y="5328"/>
                    </a:cubicBezTo>
                    <a:cubicBezTo>
                      <a:pt x="5148" y="5328"/>
                      <a:pt x="5148" y="5325"/>
                      <a:pt x="5148" y="5325"/>
                    </a:cubicBezTo>
                    <a:cubicBezTo>
                      <a:pt x="5948" y="3884"/>
                      <a:pt x="6306" y="2382"/>
                      <a:pt x="6234" y="1135"/>
                    </a:cubicBezTo>
                    <a:cubicBezTo>
                      <a:pt x="6146" y="1135"/>
                      <a:pt x="6064" y="1112"/>
                      <a:pt x="5985" y="1071"/>
                    </a:cubicBezTo>
                    <a:lnTo>
                      <a:pt x="4082" y="1"/>
                    </a:lnTo>
                    <a:close/>
                    <a:moveTo>
                      <a:pt x="240" y="6850"/>
                    </a:moveTo>
                    <a:lnTo>
                      <a:pt x="1" y="7276"/>
                    </a:lnTo>
                    <a:lnTo>
                      <a:pt x="1905" y="8346"/>
                    </a:lnTo>
                    <a:cubicBezTo>
                      <a:pt x="1980" y="8390"/>
                      <a:pt x="2045" y="8448"/>
                      <a:pt x="2093" y="8523"/>
                    </a:cubicBezTo>
                    <a:cubicBezTo>
                      <a:pt x="2273" y="8424"/>
                      <a:pt x="2453" y="8315"/>
                      <a:pt x="2631" y="8192"/>
                    </a:cubicBezTo>
                    <a:lnTo>
                      <a:pt x="240" y="68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4" name="Google Shape;1324;p43"/>
              <p:cNvSpPr/>
              <p:nvPr/>
            </p:nvSpPr>
            <p:spPr>
              <a:xfrm>
                <a:off x="1376775" y="3453908"/>
                <a:ext cx="309345" cy="190963"/>
              </a:xfrm>
              <a:custGeom>
                <a:rect b="b" l="l" r="r" t="t"/>
                <a:pathLst>
                  <a:path extrusionOk="0" h="1697" w="2749">
                    <a:moveTo>
                      <a:pt x="198" y="0"/>
                    </a:moveTo>
                    <a:lnTo>
                      <a:pt x="1" y="354"/>
                    </a:lnTo>
                    <a:lnTo>
                      <a:pt x="2392" y="1696"/>
                    </a:lnTo>
                    <a:cubicBezTo>
                      <a:pt x="2511" y="1615"/>
                      <a:pt x="2630" y="1526"/>
                      <a:pt x="2749" y="1434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5" name="Google Shape;1325;p43"/>
              <p:cNvSpPr/>
              <p:nvPr/>
            </p:nvSpPr>
            <p:spPr>
              <a:xfrm>
                <a:off x="1759265" y="2772091"/>
                <a:ext cx="291790" cy="200866"/>
              </a:xfrm>
              <a:custGeom>
                <a:rect b="b" l="l" r="r" t="t"/>
                <a:pathLst>
                  <a:path extrusionOk="0" h="1785" w="2593">
                    <a:moveTo>
                      <a:pt x="198" y="0"/>
                    </a:moveTo>
                    <a:lnTo>
                      <a:pt x="1" y="354"/>
                    </a:lnTo>
                    <a:lnTo>
                      <a:pt x="2555" y="1785"/>
                    </a:lnTo>
                    <a:cubicBezTo>
                      <a:pt x="2572" y="1635"/>
                      <a:pt x="2586" y="1485"/>
                      <a:pt x="2593" y="1342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6" name="Google Shape;1326;p43"/>
              <p:cNvSpPr/>
              <p:nvPr/>
            </p:nvSpPr>
            <p:spPr>
              <a:xfrm>
                <a:off x="1016116" y="3414072"/>
                <a:ext cx="583468" cy="405896"/>
              </a:xfrm>
              <a:custGeom>
                <a:rect b="b" l="l" r="r" t="t"/>
                <a:pathLst>
                  <a:path extrusionOk="0" h="3607" w="5185">
                    <a:moveTo>
                      <a:pt x="795" y="0"/>
                    </a:moveTo>
                    <a:cubicBezTo>
                      <a:pt x="547" y="0"/>
                      <a:pt x="285" y="158"/>
                      <a:pt x="134" y="426"/>
                    </a:cubicBezTo>
                    <a:cubicBezTo>
                      <a:pt x="31" y="610"/>
                      <a:pt x="0" y="810"/>
                      <a:pt x="31" y="988"/>
                    </a:cubicBezTo>
                    <a:cubicBezTo>
                      <a:pt x="65" y="1165"/>
                      <a:pt x="161" y="1318"/>
                      <a:pt x="313" y="1403"/>
                    </a:cubicBezTo>
                    <a:lnTo>
                      <a:pt x="4122" y="3539"/>
                    </a:lnTo>
                    <a:cubicBezTo>
                      <a:pt x="4204" y="3585"/>
                      <a:pt x="4295" y="3607"/>
                      <a:pt x="4387" y="3607"/>
                    </a:cubicBezTo>
                    <a:cubicBezTo>
                      <a:pt x="4636" y="3607"/>
                      <a:pt x="4899" y="3449"/>
                      <a:pt x="5048" y="3181"/>
                    </a:cubicBezTo>
                    <a:cubicBezTo>
                      <a:pt x="5154" y="2997"/>
                      <a:pt x="5185" y="2797"/>
                      <a:pt x="5150" y="2619"/>
                    </a:cubicBezTo>
                    <a:cubicBezTo>
                      <a:pt x="5120" y="2442"/>
                      <a:pt x="5021" y="2289"/>
                      <a:pt x="4871" y="2204"/>
                    </a:cubicBezTo>
                    <a:lnTo>
                      <a:pt x="1060" y="68"/>
                    </a:lnTo>
                    <a:cubicBezTo>
                      <a:pt x="978" y="22"/>
                      <a:pt x="887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7" name="Google Shape;1327;p43"/>
              <p:cNvSpPr/>
              <p:nvPr/>
            </p:nvSpPr>
            <p:spPr>
              <a:xfrm>
                <a:off x="1347630" y="3540893"/>
                <a:ext cx="2363" cy="788"/>
              </a:xfrm>
              <a:custGeom>
                <a:rect b="b" l="l" r="r" t="t"/>
                <a:pathLst>
                  <a:path extrusionOk="0" h="7" w="21">
                    <a:moveTo>
                      <a:pt x="0" y="0"/>
                    </a:moveTo>
                    <a:lnTo>
                      <a:pt x="0" y="0"/>
                    </a:lnTo>
                    <a:lnTo>
                      <a:pt x="21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8" name="Google Shape;1328;p43"/>
              <p:cNvSpPr/>
              <p:nvPr/>
            </p:nvSpPr>
            <p:spPr>
              <a:xfrm>
                <a:off x="1349880" y="3541568"/>
                <a:ext cx="235525" cy="140437"/>
              </a:xfrm>
              <a:custGeom>
                <a:rect b="b" l="l" r="r" t="t"/>
                <a:pathLst>
                  <a:path extrusionOk="0" h="1248" w="2093">
                    <a:moveTo>
                      <a:pt x="1" y="1"/>
                    </a:moveTo>
                    <a:lnTo>
                      <a:pt x="1" y="1"/>
                    </a:lnTo>
                    <a:lnTo>
                      <a:pt x="1905" y="1071"/>
                    </a:lnTo>
                    <a:cubicBezTo>
                      <a:pt x="1980" y="1115"/>
                      <a:pt x="2045" y="1173"/>
                      <a:pt x="2093" y="1248"/>
                    </a:cubicBezTo>
                    <a:lnTo>
                      <a:pt x="2093" y="1248"/>
                    </a:lnTo>
                    <a:cubicBezTo>
                      <a:pt x="2045" y="1173"/>
                      <a:pt x="1980" y="1115"/>
                      <a:pt x="1905" y="1071"/>
                    </a:cubicBezTo>
                    <a:close/>
                  </a:path>
                </a:pathLst>
              </a:custGeom>
              <a:solidFill>
                <a:srgbClr val="BB781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9" name="Google Shape;1329;p43"/>
              <p:cNvSpPr/>
              <p:nvPr/>
            </p:nvSpPr>
            <p:spPr>
              <a:xfrm>
                <a:off x="1263682" y="3540893"/>
                <a:ext cx="333651" cy="279074"/>
              </a:xfrm>
              <a:custGeom>
                <a:rect b="b" l="l" r="r" t="t"/>
                <a:pathLst>
                  <a:path extrusionOk="0" h="2480" w="2965">
                    <a:moveTo>
                      <a:pt x="746" y="0"/>
                    </a:moveTo>
                    <a:lnTo>
                      <a:pt x="1" y="1332"/>
                    </a:lnTo>
                    <a:lnTo>
                      <a:pt x="1922" y="2412"/>
                    </a:lnTo>
                    <a:cubicBezTo>
                      <a:pt x="2004" y="2456"/>
                      <a:pt x="2095" y="2480"/>
                      <a:pt x="2188" y="2480"/>
                    </a:cubicBezTo>
                    <a:cubicBezTo>
                      <a:pt x="2436" y="2480"/>
                      <a:pt x="2699" y="2324"/>
                      <a:pt x="2848" y="2054"/>
                    </a:cubicBezTo>
                    <a:cubicBezTo>
                      <a:pt x="2927" y="1918"/>
                      <a:pt x="2964" y="1772"/>
                      <a:pt x="2964" y="1632"/>
                    </a:cubicBezTo>
                    <a:cubicBezTo>
                      <a:pt x="2964" y="1584"/>
                      <a:pt x="2957" y="1536"/>
                      <a:pt x="2950" y="1492"/>
                    </a:cubicBezTo>
                    <a:cubicBezTo>
                      <a:pt x="2936" y="1404"/>
                      <a:pt x="2903" y="1322"/>
                      <a:pt x="2859" y="1254"/>
                    </a:cubicBezTo>
                    <a:cubicBezTo>
                      <a:pt x="2811" y="1179"/>
                      <a:pt x="2746" y="1121"/>
                      <a:pt x="2671" y="1077"/>
                    </a:cubicBezTo>
                    <a:lnTo>
                      <a:pt x="767" y="7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0" name="Google Shape;1330;p43"/>
              <p:cNvSpPr/>
              <p:nvPr/>
            </p:nvSpPr>
            <p:spPr>
              <a:xfrm>
                <a:off x="1559524" y="2445080"/>
                <a:ext cx="583581" cy="406008"/>
              </a:xfrm>
              <a:custGeom>
                <a:rect b="b" l="l" r="r" t="t"/>
                <a:pathLst>
                  <a:path extrusionOk="0" h="3608" w="5186">
                    <a:moveTo>
                      <a:pt x="795" y="0"/>
                    </a:moveTo>
                    <a:cubicBezTo>
                      <a:pt x="547" y="0"/>
                      <a:pt x="286" y="157"/>
                      <a:pt x="137" y="423"/>
                    </a:cubicBezTo>
                    <a:cubicBezTo>
                      <a:pt x="32" y="610"/>
                      <a:pt x="1" y="811"/>
                      <a:pt x="35" y="988"/>
                    </a:cubicBezTo>
                    <a:cubicBezTo>
                      <a:pt x="66" y="1165"/>
                      <a:pt x="164" y="1315"/>
                      <a:pt x="315" y="1400"/>
                    </a:cubicBezTo>
                    <a:lnTo>
                      <a:pt x="4122" y="3540"/>
                    </a:lnTo>
                    <a:cubicBezTo>
                      <a:pt x="4205" y="3586"/>
                      <a:pt x="4295" y="3608"/>
                      <a:pt x="4388" y="3608"/>
                    </a:cubicBezTo>
                    <a:cubicBezTo>
                      <a:pt x="4637" y="3608"/>
                      <a:pt x="4901" y="3450"/>
                      <a:pt x="5053" y="3182"/>
                    </a:cubicBezTo>
                    <a:cubicBezTo>
                      <a:pt x="5155" y="2998"/>
                      <a:pt x="5185" y="2797"/>
                      <a:pt x="5151" y="2620"/>
                    </a:cubicBezTo>
                    <a:cubicBezTo>
                      <a:pt x="5121" y="2443"/>
                      <a:pt x="5022" y="2289"/>
                      <a:pt x="4872" y="2204"/>
                    </a:cubicBezTo>
                    <a:lnTo>
                      <a:pt x="1064" y="69"/>
                    </a:lnTo>
                    <a:cubicBezTo>
                      <a:pt x="980" y="22"/>
                      <a:pt x="889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1" name="Google Shape;1331;p43"/>
              <p:cNvSpPr/>
              <p:nvPr/>
            </p:nvSpPr>
            <p:spPr>
              <a:xfrm>
                <a:off x="1807202" y="2721790"/>
                <a:ext cx="2026" cy="1238"/>
              </a:xfrm>
              <a:custGeom>
                <a:rect b="b" l="l" r="r" t="t"/>
                <a:pathLst>
                  <a:path extrusionOk="0" h="11" w="18">
                    <a:moveTo>
                      <a:pt x="0" y="1"/>
                    </a:moveTo>
                    <a:lnTo>
                      <a:pt x="0" y="1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2" name="Google Shape;1332;p43"/>
              <p:cNvSpPr/>
              <p:nvPr/>
            </p:nvSpPr>
            <p:spPr>
              <a:xfrm>
                <a:off x="1980048" y="3297942"/>
                <a:ext cx="138412" cy="195915"/>
              </a:xfrm>
              <a:custGeom>
                <a:rect b="b" l="l" r="r" t="t"/>
                <a:pathLst>
                  <a:path extrusionOk="0" h="1741" w="1230">
                    <a:moveTo>
                      <a:pt x="980" y="0"/>
                    </a:moveTo>
                    <a:cubicBezTo>
                      <a:pt x="908" y="0"/>
                      <a:pt x="841" y="35"/>
                      <a:pt x="805" y="99"/>
                    </a:cubicBezTo>
                    <a:lnTo>
                      <a:pt x="55" y="1438"/>
                    </a:lnTo>
                    <a:cubicBezTo>
                      <a:pt x="0" y="1532"/>
                      <a:pt x="41" y="1655"/>
                      <a:pt x="143" y="1713"/>
                    </a:cubicBezTo>
                    <a:cubicBezTo>
                      <a:pt x="177" y="1732"/>
                      <a:pt x="215" y="1741"/>
                      <a:pt x="252" y="1741"/>
                    </a:cubicBezTo>
                    <a:cubicBezTo>
                      <a:pt x="322" y="1741"/>
                      <a:pt x="389" y="1708"/>
                      <a:pt x="423" y="1645"/>
                    </a:cubicBezTo>
                    <a:lnTo>
                      <a:pt x="1176" y="303"/>
                    </a:lnTo>
                    <a:cubicBezTo>
                      <a:pt x="1230" y="207"/>
                      <a:pt x="1186" y="85"/>
                      <a:pt x="1087" y="27"/>
                    </a:cubicBezTo>
                    <a:cubicBezTo>
                      <a:pt x="1053" y="9"/>
                      <a:pt x="1016" y="0"/>
                      <a:pt x="9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3" name="Google Shape;1333;p43"/>
              <p:cNvSpPr/>
              <p:nvPr/>
            </p:nvSpPr>
            <p:spPr>
              <a:xfrm>
                <a:off x="1996140" y="3300980"/>
                <a:ext cx="118944" cy="192876"/>
              </a:xfrm>
              <a:custGeom>
                <a:rect b="b" l="l" r="r" t="t"/>
                <a:pathLst>
                  <a:path extrusionOk="0" h="1714" w="1057">
                    <a:moveTo>
                      <a:pt x="944" y="0"/>
                    </a:moveTo>
                    <a:lnTo>
                      <a:pt x="0" y="1686"/>
                    </a:lnTo>
                    <a:cubicBezTo>
                      <a:pt x="35" y="1703"/>
                      <a:pt x="72" y="1713"/>
                      <a:pt x="106" y="1713"/>
                    </a:cubicBezTo>
                    <a:cubicBezTo>
                      <a:pt x="178" y="1713"/>
                      <a:pt x="246" y="1680"/>
                      <a:pt x="280" y="1618"/>
                    </a:cubicBezTo>
                    <a:lnTo>
                      <a:pt x="1033" y="276"/>
                    </a:lnTo>
                    <a:cubicBezTo>
                      <a:pt x="1050" y="249"/>
                      <a:pt x="1057" y="218"/>
                      <a:pt x="1057" y="188"/>
                    </a:cubicBezTo>
                    <a:cubicBezTo>
                      <a:pt x="1057" y="116"/>
                      <a:pt x="1016" y="41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4" name="Google Shape;1334;p43"/>
              <p:cNvSpPr/>
              <p:nvPr/>
            </p:nvSpPr>
            <p:spPr>
              <a:xfrm>
                <a:off x="2937116" y="3806238"/>
                <a:ext cx="204805" cy="290102"/>
              </a:xfrm>
              <a:custGeom>
                <a:rect b="b" l="l" r="r" t="t"/>
                <a:pathLst>
                  <a:path extrusionOk="0" h="2578" w="1820">
                    <a:moveTo>
                      <a:pt x="1447" y="0"/>
                    </a:moveTo>
                    <a:cubicBezTo>
                      <a:pt x="1343" y="0"/>
                      <a:pt x="1244" y="51"/>
                      <a:pt x="1193" y="145"/>
                    </a:cubicBezTo>
                    <a:lnTo>
                      <a:pt x="79" y="2128"/>
                    </a:lnTo>
                    <a:cubicBezTo>
                      <a:pt x="0" y="2268"/>
                      <a:pt x="58" y="2452"/>
                      <a:pt x="212" y="2537"/>
                    </a:cubicBezTo>
                    <a:cubicBezTo>
                      <a:pt x="261" y="2564"/>
                      <a:pt x="316" y="2577"/>
                      <a:pt x="370" y="2577"/>
                    </a:cubicBezTo>
                    <a:cubicBezTo>
                      <a:pt x="474" y="2577"/>
                      <a:pt x="575" y="2527"/>
                      <a:pt x="627" y="2434"/>
                    </a:cubicBezTo>
                    <a:lnTo>
                      <a:pt x="1737" y="452"/>
                    </a:lnTo>
                    <a:cubicBezTo>
                      <a:pt x="1819" y="309"/>
                      <a:pt x="1758" y="125"/>
                      <a:pt x="1608" y="43"/>
                    </a:cubicBezTo>
                    <a:cubicBezTo>
                      <a:pt x="1557" y="14"/>
                      <a:pt x="1501" y="0"/>
                      <a:pt x="14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5" name="Google Shape;1335;p43"/>
              <p:cNvSpPr/>
              <p:nvPr/>
            </p:nvSpPr>
            <p:spPr>
              <a:xfrm>
                <a:off x="2960860" y="3811077"/>
                <a:ext cx="175997" cy="285264"/>
              </a:xfrm>
              <a:custGeom>
                <a:rect b="b" l="l" r="r" t="t"/>
                <a:pathLst>
                  <a:path extrusionOk="0" h="2535" w="1564">
                    <a:moveTo>
                      <a:pt x="1397" y="0"/>
                    </a:moveTo>
                    <a:lnTo>
                      <a:pt x="1" y="2494"/>
                    </a:lnTo>
                    <a:cubicBezTo>
                      <a:pt x="48" y="2521"/>
                      <a:pt x="106" y="2534"/>
                      <a:pt x="161" y="2534"/>
                    </a:cubicBezTo>
                    <a:cubicBezTo>
                      <a:pt x="263" y="2534"/>
                      <a:pt x="366" y="2484"/>
                      <a:pt x="416" y="2391"/>
                    </a:cubicBezTo>
                    <a:lnTo>
                      <a:pt x="1526" y="409"/>
                    </a:lnTo>
                    <a:cubicBezTo>
                      <a:pt x="1551" y="365"/>
                      <a:pt x="1564" y="321"/>
                      <a:pt x="1564" y="277"/>
                    </a:cubicBezTo>
                    <a:cubicBezTo>
                      <a:pt x="1564" y="168"/>
                      <a:pt x="1503" y="58"/>
                      <a:pt x="1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6" name="Google Shape;1336;p43"/>
              <p:cNvSpPr/>
              <p:nvPr/>
            </p:nvSpPr>
            <p:spPr>
              <a:xfrm>
                <a:off x="898410" y="3853613"/>
                <a:ext cx="930736" cy="172283"/>
              </a:xfrm>
              <a:custGeom>
                <a:rect b="b" l="l" r="r" t="t"/>
                <a:pathLst>
                  <a:path extrusionOk="0" h="1531" w="8271">
                    <a:moveTo>
                      <a:pt x="930" y="1"/>
                    </a:moveTo>
                    <a:cubicBezTo>
                      <a:pt x="419" y="1"/>
                      <a:pt x="1" y="345"/>
                      <a:pt x="1" y="763"/>
                    </a:cubicBezTo>
                    <a:cubicBezTo>
                      <a:pt x="1" y="975"/>
                      <a:pt x="106" y="1166"/>
                      <a:pt x="273" y="1305"/>
                    </a:cubicBezTo>
                    <a:cubicBezTo>
                      <a:pt x="444" y="1445"/>
                      <a:pt x="675" y="1530"/>
                      <a:pt x="930" y="1530"/>
                    </a:cubicBezTo>
                    <a:lnTo>
                      <a:pt x="7341" y="1530"/>
                    </a:lnTo>
                    <a:cubicBezTo>
                      <a:pt x="7852" y="1530"/>
                      <a:pt x="8271" y="1186"/>
                      <a:pt x="8271" y="763"/>
                    </a:cubicBezTo>
                    <a:cubicBezTo>
                      <a:pt x="8271" y="553"/>
                      <a:pt x="8165" y="362"/>
                      <a:pt x="7998" y="222"/>
                    </a:cubicBezTo>
                    <a:cubicBezTo>
                      <a:pt x="7831" y="86"/>
                      <a:pt x="7593" y="1"/>
                      <a:pt x="73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7" name="Google Shape;1337;p43"/>
              <p:cNvSpPr/>
              <p:nvPr/>
            </p:nvSpPr>
            <p:spPr>
              <a:xfrm>
                <a:off x="1360346" y="3853613"/>
                <a:ext cx="468800" cy="122433"/>
              </a:xfrm>
              <a:custGeom>
                <a:rect b="b" l="l" r="r" t="t"/>
                <a:pathLst>
                  <a:path extrusionOk="0" h="1088" w="4166">
                    <a:moveTo>
                      <a:pt x="0" y="1"/>
                    </a:moveTo>
                    <a:lnTo>
                      <a:pt x="0" y="1087"/>
                    </a:lnTo>
                    <a:lnTo>
                      <a:pt x="4080" y="1087"/>
                    </a:lnTo>
                    <a:cubicBezTo>
                      <a:pt x="4135" y="988"/>
                      <a:pt x="4166" y="880"/>
                      <a:pt x="4166" y="763"/>
                    </a:cubicBezTo>
                    <a:cubicBezTo>
                      <a:pt x="4166" y="553"/>
                      <a:pt x="4060" y="362"/>
                      <a:pt x="3893" y="222"/>
                    </a:cubicBezTo>
                    <a:cubicBezTo>
                      <a:pt x="3726" y="86"/>
                      <a:pt x="3488" y="1"/>
                      <a:pt x="3236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8" name="Google Shape;1338;p43"/>
              <p:cNvSpPr/>
              <p:nvPr/>
            </p:nvSpPr>
            <p:spPr>
              <a:xfrm>
                <a:off x="815250" y="3975932"/>
                <a:ext cx="1097505" cy="210094"/>
              </a:xfrm>
              <a:custGeom>
                <a:rect b="b" l="l" r="r" t="t"/>
                <a:pathLst>
                  <a:path extrusionOk="0" h="1867" w="9753">
                    <a:moveTo>
                      <a:pt x="566" y="0"/>
                    </a:moveTo>
                    <a:cubicBezTo>
                      <a:pt x="253" y="0"/>
                      <a:pt x="1" y="256"/>
                      <a:pt x="1" y="566"/>
                    </a:cubicBezTo>
                    <a:lnTo>
                      <a:pt x="1" y="1866"/>
                    </a:lnTo>
                    <a:lnTo>
                      <a:pt x="9752" y="1866"/>
                    </a:lnTo>
                    <a:lnTo>
                      <a:pt x="9752" y="566"/>
                    </a:lnTo>
                    <a:cubicBezTo>
                      <a:pt x="9752" y="256"/>
                      <a:pt x="9496" y="0"/>
                      <a:pt x="9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9" name="Google Shape;1339;p43"/>
              <p:cNvSpPr/>
              <p:nvPr/>
            </p:nvSpPr>
            <p:spPr>
              <a:xfrm>
                <a:off x="1360346" y="3975932"/>
                <a:ext cx="552410" cy="156867"/>
              </a:xfrm>
              <a:custGeom>
                <a:rect b="b" l="l" r="r" t="t"/>
                <a:pathLst>
                  <a:path extrusionOk="0" h="1394" w="4909">
                    <a:moveTo>
                      <a:pt x="0" y="0"/>
                    </a:moveTo>
                    <a:lnTo>
                      <a:pt x="0" y="1393"/>
                    </a:lnTo>
                    <a:lnTo>
                      <a:pt x="4908" y="1393"/>
                    </a:lnTo>
                    <a:lnTo>
                      <a:pt x="4908" y="566"/>
                    </a:lnTo>
                    <a:cubicBezTo>
                      <a:pt x="4908" y="256"/>
                      <a:pt x="4652" y="0"/>
                      <a:pt x="43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0" name="Google Shape;1340;p43"/>
              <p:cNvSpPr/>
              <p:nvPr/>
            </p:nvSpPr>
            <p:spPr>
              <a:xfrm>
                <a:off x="815250" y="4132686"/>
                <a:ext cx="1097505" cy="53339"/>
              </a:xfrm>
              <a:custGeom>
                <a:rect b="b" l="l" r="r" t="t"/>
                <a:pathLst>
                  <a:path extrusionOk="0" h="474" w="9753">
                    <a:moveTo>
                      <a:pt x="1" y="0"/>
                    </a:moveTo>
                    <a:lnTo>
                      <a:pt x="1" y="473"/>
                    </a:lnTo>
                    <a:lnTo>
                      <a:pt x="9752" y="473"/>
                    </a:lnTo>
                    <a:lnTo>
                      <a:pt x="97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1" name="Google Shape;1341;p43"/>
              <p:cNvSpPr/>
              <p:nvPr/>
            </p:nvSpPr>
            <p:spPr>
              <a:xfrm>
                <a:off x="1360346" y="4132686"/>
                <a:ext cx="552410" cy="53339"/>
              </a:xfrm>
              <a:custGeom>
                <a:rect b="b" l="l" r="r" t="t"/>
                <a:pathLst>
                  <a:path extrusionOk="0" h="474" w="4909">
                    <a:moveTo>
                      <a:pt x="0" y="0"/>
                    </a:moveTo>
                    <a:lnTo>
                      <a:pt x="0" y="473"/>
                    </a:lnTo>
                    <a:lnTo>
                      <a:pt x="4908" y="473"/>
                    </a:lnTo>
                    <a:lnTo>
                      <a:pt x="49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42" name="Google Shape;1342;p43"/>
            <p:cNvSpPr/>
            <p:nvPr/>
          </p:nvSpPr>
          <p:spPr>
            <a:xfrm>
              <a:off x="1986267" y="2843909"/>
              <a:ext cx="333651" cy="279074"/>
            </a:xfrm>
            <a:custGeom>
              <a:rect b="b" l="l" r="r" t="t"/>
              <a:pathLst>
                <a:path extrusionOk="0" h="2480" w="2965">
                  <a:moveTo>
                    <a:pt x="746" y="0"/>
                  </a:moveTo>
                  <a:lnTo>
                    <a:pt x="1" y="1332"/>
                  </a:lnTo>
                  <a:lnTo>
                    <a:pt x="1922" y="2412"/>
                  </a:lnTo>
                  <a:cubicBezTo>
                    <a:pt x="2004" y="2456"/>
                    <a:pt x="2095" y="2480"/>
                    <a:pt x="2188" y="2480"/>
                  </a:cubicBezTo>
                  <a:cubicBezTo>
                    <a:pt x="2436" y="2480"/>
                    <a:pt x="2699" y="2324"/>
                    <a:pt x="2848" y="2054"/>
                  </a:cubicBezTo>
                  <a:cubicBezTo>
                    <a:pt x="2927" y="1918"/>
                    <a:pt x="2964" y="1772"/>
                    <a:pt x="2964" y="1632"/>
                  </a:cubicBezTo>
                  <a:cubicBezTo>
                    <a:pt x="2964" y="1584"/>
                    <a:pt x="2957" y="1536"/>
                    <a:pt x="2950" y="1492"/>
                  </a:cubicBezTo>
                  <a:cubicBezTo>
                    <a:pt x="2936" y="1404"/>
                    <a:pt x="2903" y="1322"/>
                    <a:pt x="2859" y="1254"/>
                  </a:cubicBezTo>
                  <a:cubicBezTo>
                    <a:pt x="2811" y="1179"/>
                    <a:pt x="2746" y="1121"/>
                    <a:pt x="2671" y="1077"/>
                  </a:cubicBezTo>
                  <a:lnTo>
                    <a:pt x="767" y="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44"/>
          <p:cNvSpPr txBox="1"/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solidFill>
                  <a:srgbClr val="333644"/>
                </a:solidFill>
                <a:latin typeface="Oswald"/>
                <a:ea typeface="Oswald"/>
                <a:cs typeface="Oswald"/>
                <a:sym typeface="Oswald"/>
              </a:rPr>
              <a:t>Defendant 17 </a:t>
            </a:r>
            <a:endParaRPr b="1" sz="83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48" name="Google Shape;1348;p44"/>
          <p:cNvSpPr txBox="1"/>
          <p:nvPr>
            <p:ph idx="1" type="body"/>
          </p:nvPr>
        </p:nvSpPr>
        <p:spPr>
          <a:xfrm>
            <a:off x="4457275" y="2129400"/>
            <a:ext cx="39735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Claim: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87.8 is 87 rounded to the nearest ones place.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349" name="Google Shape;1349;p44"/>
          <p:cNvSpPr/>
          <p:nvPr/>
        </p:nvSpPr>
        <p:spPr>
          <a:xfrm>
            <a:off x="341300" y="597837"/>
            <a:ext cx="3859836" cy="3859872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50" name="Google Shape;1350;p44"/>
          <p:cNvGrpSpPr/>
          <p:nvPr/>
        </p:nvGrpSpPr>
        <p:grpSpPr>
          <a:xfrm>
            <a:off x="992313" y="1801099"/>
            <a:ext cx="2694334" cy="2656604"/>
            <a:chOff x="992313" y="1801099"/>
            <a:chExt cx="2694334" cy="2656604"/>
          </a:xfrm>
        </p:grpSpPr>
        <p:grpSp>
          <p:nvGrpSpPr>
            <p:cNvPr id="1351" name="Google Shape;1351;p44"/>
            <p:cNvGrpSpPr/>
            <p:nvPr/>
          </p:nvGrpSpPr>
          <p:grpSpPr>
            <a:xfrm>
              <a:off x="1282129" y="1801099"/>
              <a:ext cx="1855742" cy="2435663"/>
              <a:chOff x="4020000" y="4232425"/>
              <a:chExt cx="961325" cy="1146950"/>
            </a:xfrm>
          </p:grpSpPr>
          <p:sp>
            <p:nvSpPr>
              <p:cNvPr id="1352" name="Google Shape;1352;p44"/>
              <p:cNvSpPr/>
              <p:nvPr/>
            </p:nvSpPr>
            <p:spPr>
              <a:xfrm>
                <a:off x="4097750" y="4232425"/>
                <a:ext cx="883575" cy="1097225"/>
              </a:xfrm>
              <a:custGeom>
                <a:rect b="b" l="l" r="r" t="t"/>
                <a:pathLst>
                  <a:path extrusionOk="0" h="43889" w="35343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3" name="Google Shape;1353;p44"/>
              <p:cNvSpPr/>
              <p:nvPr/>
            </p:nvSpPr>
            <p:spPr>
              <a:xfrm>
                <a:off x="4020000" y="4282150"/>
                <a:ext cx="883550" cy="1097225"/>
              </a:xfrm>
              <a:custGeom>
                <a:rect b="b" l="l" r="r" t="t"/>
                <a:pathLst>
                  <a:path extrusionOk="0" h="43889" w="35342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4" name="Google Shape;1354;p44"/>
              <p:cNvSpPr/>
              <p:nvPr/>
            </p:nvSpPr>
            <p:spPr>
              <a:xfrm>
                <a:off x="4137100" y="44273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5" name="Google Shape;1355;p44"/>
              <p:cNvSpPr/>
              <p:nvPr/>
            </p:nvSpPr>
            <p:spPr>
              <a:xfrm>
                <a:off x="4137100" y="45062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6" name="Google Shape;1356;p44"/>
              <p:cNvSpPr/>
              <p:nvPr/>
            </p:nvSpPr>
            <p:spPr>
              <a:xfrm>
                <a:off x="4137100" y="45849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7" name="Google Shape;1357;p44"/>
              <p:cNvSpPr/>
              <p:nvPr/>
            </p:nvSpPr>
            <p:spPr>
              <a:xfrm>
                <a:off x="4137100" y="4663725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8" name="Google Shape;1358;p44"/>
              <p:cNvSpPr/>
              <p:nvPr/>
            </p:nvSpPr>
            <p:spPr>
              <a:xfrm>
                <a:off x="4137100" y="47424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9" name="Google Shape;1359;p44"/>
              <p:cNvSpPr/>
              <p:nvPr/>
            </p:nvSpPr>
            <p:spPr>
              <a:xfrm>
                <a:off x="4137100" y="48213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0" name="Google Shape;1360;p44"/>
              <p:cNvSpPr/>
              <p:nvPr/>
            </p:nvSpPr>
            <p:spPr>
              <a:xfrm>
                <a:off x="4137100" y="49001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1" name="Google Shape;1361;p44"/>
              <p:cNvSpPr/>
              <p:nvPr/>
            </p:nvSpPr>
            <p:spPr>
              <a:xfrm>
                <a:off x="4137100" y="49788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6"/>
                    </a:lnTo>
                    <a:lnTo>
                      <a:pt x="25978" y="756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2" name="Google Shape;1362;p44"/>
              <p:cNvSpPr/>
              <p:nvPr/>
            </p:nvSpPr>
            <p:spPr>
              <a:xfrm>
                <a:off x="4137100" y="50577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3" name="Google Shape;1363;p44"/>
              <p:cNvSpPr/>
              <p:nvPr/>
            </p:nvSpPr>
            <p:spPr>
              <a:xfrm>
                <a:off x="4137100" y="5136500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2"/>
                    </a:lnTo>
                    <a:lnTo>
                      <a:pt x="25978" y="752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4" name="Google Shape;1364;p44"/>
              <p:cNvSpPr/>
              <p:nvPr/>
            </p:nvSpPr>
            <p:spPr>
              <a:xfrm>
                <a:off x="4137100" y="52152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65" name="Google Shape;1365;p44"/>
            <p:cNvGrpSpPr/>
            <p:nvPr/>
          </p:nvGrpSpPr>
          <p:grpSpPr>
            <a:xfrm>
              <a:off x="2696654" y="2426239"/>
              <a:ext cx="989992" cy="2031325"/>
              <a:chOff x="2247425" y="1722825"/>
              <a:chExt cx="422550" cy="867050"/>
            </a:xfrm>
          </p:grpSpPr>
          <p:sp>
            <p:nvSpPr>
              <p:cNvPr id="1366" name="Google Shape;1366;p44"/>
              <p:cNvSpPr/>
              <p:nvPr/>
            </p:nvSpPr>
            <p:spPr>
              <a:xfrm>
                <a:off x="2267500" y="1782350"/>
                <a:ext cx="382350" cy="748000"/>
              </a:xfrm>
              <a:custGeom>
                <a:rect b="b" l="l" r="r" t="t"/>
                <a:pathLst>
                  <a:path extrusionOk="0" h="29920" w="15294">
                    <a:moveTo>
                      <a:pt x="1" y="1"/>
                    </a:moveTo>
                    <a:lnTo>
                      <a:pt x="1" y="6039"/>
                    </a:lnTo>
                    <a:cubicBezTo>
                      <a:pt x="1" y="9469"/>
                      <a:pt x="2259" y="12371"/>
                      <a:pt x="5369" y="13338"/>
                    </a:cubicBezTo>
                    <a:cubicBezTo>
                      <a:pt x="6084" y="13560"/>
                      <a:pt x="6608" y="14193"/>
                      <a:pt x="6612" y="14940"/>
                    </a:cubicBezTo>
                    <a:lnTo>
                      <a:pt x="6612" y="14981"/>
                    </a:lnTo>
                    <a:cubicBezTo>
                      <a:pt x="6608" y="15726"/>
                      <a:pt x="6084" y="16356"/>
                      <a:pt x="5369" y="16581"/>
                    </a:cubicBezTo>
                    <a:cubicBezTo>
                      <a:pt x="2259" y="17548"/>
                      <a:pt x="1" y="20450"/>
                      <a:pt x="1" y="23880"/>
                    </a:cubicBezTo>
                    <a:lnTo>
                      <a:pt x="1" y="29920"/>
                    </a:lnTo>
                    <a:lnTo>
                      <a:pt x="15294" y="29920"/>
                    </a:lnTo>
                    <a:lnTo>
                      <a:pt x="15294" y="23880"/>
                    </a:lnTo>
                    <a:cubicBezTo>
                      <a:pt x="15294" y="20450"/>
                      <a:pt x="13036" y="17548"/>
                      <a:pt x="9926" y="16581"/>
                    </a:cubicBezTo>
                    <a:cubicBezTo>
                      <a:pt x="9211" y="16356"/>
                      <a:pt x="8686" y="15726"/>
                      <a:pt x="8683" y="14981"/>
                    </a:cubicBezTo>
                    <a:lnTo>
                      <a:pt x="8683" y="14940"/>
                    </a:lnTo>
                    <a:cubicBezTo>
                      <a:pt x="8686" y="14193"/>
                      <a:pt x="9211" y="13560"/>
                      <a:pt x="9926" y="13338"/>
                    </a:cubicBezTo>
                    <a:cubicBezTo>
                      <a:pt x="13036" y="12371"/>
                      <a:pt x="15294" y="9469"/>
                      <a:pt x="15294" y="6039"/>
                    </a:cubicBezTo>
                    <a:lnTo>
                      <a:pt x="15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7" name="Google Shape;1367;p44"/>
              <p:cNvSpPr/>
              <p:nvPr/>
            </p:nvSpPr>
            <p:spPr>
              <a:xfrm>
                <a:off x="2287775" y="1941400"/>
                <a:ext cx="341825" cy="557950"/>
              </a:xfrm>
              <a:custGeom>
                <a:rect b="b" l="l" r="r" t="t"/>
                <a:pathLst>
                  <a:path extrusionOk="0" h="22318" w="13673">
                    <a:moveTo>
                      <a:pt x="1" y="1"/>
                    </a:moveTo>
                    <a:cubicBezTo>
                      <a:pt x="69" y="1414"/>
                      <a:pt x="559" y="2708"/>
                      <a:pt x="1353" y="3768"/>
                    </a:cubicBezTo>
                    <a:cubicBezTo>
                      <a:pt x="2204" y="4912"/>
                      <a:pt x="3406" y="5778"/>
                      <a:pt x="4799" y="6210"/>
                    </a:cubicBezTo>
                    <a:cubicBezTo>
                      <a:pt x="5307" y="6371"/>
                      <a:pt x="5750" y="6673"/>
                      <a:pt x="6074" y="7082"/>
                    </a:cubicBezTo>
                    <a:cubicBezTo>
                      <a:pt x="6397" y="7487"/>
                      <a:pt x="6602" y="8009"/>
                      <a:pt x="6605" y="8570"/>
                    </a:cubicBezTo>
                    <a:lnTo>
                      <a:pt x="6605" y="17556"/>
                    </a:lnTo>
                    <a:cubicBezTo>
                      <a:pt x="6602" y="18118"/>
                      <a:pt x="6397" y="18639"/>
                      <a:pt x="6074" y="19045"/>
                    </a:cubicBezTo>
                    <a:cubicBezTo>
                      <a:pt x="5750" y="19453"/>
                      <a:pt x="5307" y="19757"/>
                      <a:pt x="4799" y="19916"/>
                    </a:cubicBezTo>
                    <a:cubicBezTo>
                      <a:pt x="3423" y="20345"/>
                      <a:pt x="2235" y="21194"/>
                      <a:pt x="1383" y="22318"/>
                    </a:cubicBezTo>
                    <a:lnTo>
                      <a:pt x="12290" y="22318"/>
                    </a:lnTo>
                    <a:cubicBezTo>
                      <a:pt x="11438" y="21194"/>
                      <a:pt x="10249" y="20345"/>
                      <a:pt x="8873" y="19916"/>
                    </a:cubicBezTo>
                    <a:cubicBezTo>
                      <a:pt x="8366" y="19757"/>
                      <a:pt x="7923" y="19453"/>
                      <a:pt x="7596" y="19045"/>
                    </a:cubicBezTo>
                    <a:cubicBezTo>
                      <a:pt x="7272" y="18639"/>
                      <a:pt x="7072" y="18118"/>
                      <a:pt x="7068" y="17556"/>
                    </a:cubicBezTo>
                    <a:lnTo>
                      <a:pt x="7068" y="17553"/>
                    </a:lnTo>
                    <a:lnTo>
                      <a:pt x="7068" y="8570"/>
                    </a:lnTo>
                    <a:cubicBezTo>
                      <a:pt x="7072" y="8009"/>
                      <a:pt x="7272" y="7487"/>
                      <a:pt x="7596" y="7082"/>
                    </a:cubicBezTo>
                    <a:cubicBezTo>
                      <a:pt x="7923" y="6673"/>
                      <a:pt x="8366" y="6371"/>
                      <a:pt x="8873" y="6210"/>
                    </a:cubicBezTo>
                    <a:cubicBezTo>
                      <a:pt x="10266" y="5778"/>
                      <a:pt x="11469" y="4912"/>
                      <a:pt x="12320" y="3768"/>
                    </a:cubicBezTo>
                    <a:cubicBezTo>
                      <a:pt x="13114" y="2708"/>
                      <a:pt x="13604" y="1414"/>
                      <a:pt x="13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8" name="Google Shape;1368;p44"/>
              <p:cNvSpPr/>
              <p:nvPr/>
            </p:nvSpPr>
            <p:spPr>
              <a:xfrm>
                <a:off x="2247425" y="1810625"/>
                <a:ext cx="422550" cy="15600"/>
              </a:xfrm>
              <a:custGeom>
                <a:rect b="b" l="l" r="r" t="t"/>
                <a:pathLst>
                  <a:path extrusionOk="0" h="624" w="16902">
                    <a:moveTo>
                      <a:pt x="0" y="0"/>
                    </a:moveTo>
                    <a:lnTo>
                      <a:pt x="535" y="623"/>
                    </a:lnTo>
                    <a:lnTo>
                      <a:pt x="16362" y="623"/>
                    </a:ln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9" name="Google Shape;1369;p44"/>
              <p:cNvSpPr/>
              <p:nvPr/>
            </p:nvSpPr>
            <p:spPr>
              <a:xfrm>
                <a:off x="2247425" y="1722825"/>
                <a:ext cx="422550" cy="89275"/>
              </a:xfrm>
              <a:custGeom>
                <a:rect b="b" l="l" r="r" t="t"/>
                <a:pathLst>
                  <a:path extrusionOk="0" h="3571" w="16902">
                    <a:moveTo>
                      <a:pt x="416" y="0"/>
                    </a:moveTo>
                    <a:cubicBezTo>
                      <a:pt x="187" y="0"/>
                      <a:pt x="0" y="188"/>
                      <a:pt x="0" y="416"/>
                    </a:cubicBezTo>
                    <a:lnTo>
                      <a:pt x="0" y="3570"/>
                    </a:lnTo>
                    <a:lnTo>
                      <a:pt x="16901" y="3570"/>
                    </a:lnTo>
                    <a:lnTo>
                      <a:pt x="16901" y="416"/>
                    </a:lnTo>
                    <a:cubicBezTo>
                      <a:pt x="16901" y="188"/>
                      <a:pt x="16713" y="0"/>
                      <a:pt x="16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0" name="Google Shape;1370;p44"/>
              <p:cNvSpPr/>
              <p:nvPr/>
            </p:nvSpPr>
            <p:spPr>
              <a:xfrm>
                <a:off x="2597725" y="1812075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487" y="0"/>
                    </a:moveTo>
                    <a:lnTo>
                      <a:pt x="0" y="565"/>
                    </a:lnTo>
                    <a:lnTo>
                      <a:pt x="1997" y="565"/>
                    </a:lnTo>
                    <a:lnTo>
                      <a:pt x="24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1" name="Google Shape;1371;p44"/>
              <p:cNvSpPr/>
              <p:nvPr/>
            </p:nvSpPr>
            <p:spPr>
              <a:xfrm>
                <a:off x="2611175" y="1733625"/>
                <a:ext cx="49850" cy="78475"/>
              </a:xfrm>
              <a:custGeom>
                <a:rect b="b" l="l" r="r" t="t"/>
                <a:pathLst>
                  <a:path extrusionOk="0" h="3139" w="1994">
                    <a:moveTo>
                      <a:pt x="1" y="1"/>
                    </a:moveTo>
                    <a:lnTo>
                      <a:pt x="1" y="3138"/>
                    </a:lnTo>
                    <a:lnTo>
                      <a:pt x="1993" y="3138"/>
                    </a:lnTo>
                    <a:lnTo>
                      <a:pt x="199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2" name="Google Shape;1372;p44"/>
              <p:cNvSpPr/>
              <p:nvPr/>
            </p:nvSpPr>
            <p:spPr>
              <a:xfrm>
                <a:off x="2559075" y="1812075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3" name="Google Shape;1373;p44"/>
              <p:cNvSpPr/>
              <p:nvPr/>
            </p:nvSpPr>
            <p:spPr>
              <a:xfrm>
                <a:off x="2572450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0" y="1"/>
                    </a:moveTo>
                    <a:lnTo>
                      <a:pt x="0" y="3138"/>
                    </a:lnTo>
                    <a:lnTo>
                      <a:pt x="596" y="3138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4" name="Google Shape;1374;p44"/>
              <p:cNvSpPr/>
              <p:nvPr/>
            </p:nvSpPr>
            <p:spPr>
              <a:xfrm>
                <a:off x="2264875" y="1812075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5" name="Google Shape;1375;p44"/>
              <p:cNvSpPr/>
              <p:nvPr/>
            </p:nvSpPr>
            <p:spPr>
              <a:xfrm>
                <a:off x="2263575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1" y="1"/>
                    </a:moveTo>
                    <a:lnTo>
                      <a:pt x="1" y="3138"/>
                    </a:lnTo>
                    <a:lnTo>
                      <a:pt x="597" y="3138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6" name="Google Shape;1376;p44"/>
              <p:cNvSpPr/>
              <p:nvPr/>
            </p:nvSpPr>
            <p:spPr>
              <a:xfrm>
                <a:off x="2247425" y="2486400"/>
                <a:ext cx="422550" cy="15675"/>
              </a:xfrm>
              <a:custGeom>
                <a:rect b="b" l="l" r="r" t="t"/>
                <a:pathLst>
                  <a:path extrusionOk="0" h="627" w="16902">
                    <a:moveTo>
                      <a:pt x="535" y="0"/>
                    </a:moveTo>
                    <a:lnTo>
                      <a:pt x="0" y="626"/>
                    </a:lnTo>
                    <a:lnTo>
                      <a:pt x="16901" y="626"/>
                    </a:lnTo>
                    <a:lnTo>
                      <a:pt x="16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7" name="Google Shape;1377;p44"/>
              <p:cNvSpPr/>
              <p:nvPr/>
            </p:nvSpPr>
            <p:spPr>
              <a:xfrm>
                <a:off x="2247425" y="2500525"/>
                <a:ext cx="422550" cy="89350"/>
              </a:xfrm>
              <a:custGeom>
                <a:rect b="b" l="l" r="r" t="t"/>
                <a:pathLst>
                  <a:path extrusionOk="0" h="3574" w="16902">
                    <a:moveTo>
                      <a:pt x="0" y="0"/>
                    </a:moveTo>
                    <a:lnTo>
                      <a:pt x="0" y="3155"/>
                    </a:lnTo>
                    <a:cubicBezTo>
                      <a:pt x="0" y="3386"/>
                      <a:pt x="187" y="3573"/>
                      <a:pt x="416" y="3573"/>
                    </a:cubicBezTo>
                    <a:lnTo>
                      <a:pt x="16482" y="3573"/>
                    </a:lnTo>
                    <a:cubicBezTo>
                      <a:pt x="16713" y="3573"/>
                      <a:pt x="16901" y="3386"/>
                      <a:pt x="16901" y="3155"/>
                    </a:cubicBez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8" name="Google Shape;1378;p44"/>
              <p:cNvSpPr/>
              <p:nvPr/>
            </p:nvSpPr>
            <p:spPr>
              <a:xfrm>
                <a:off x="2597725" y="2486400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0" y="0"/>
                    </a:moveTo>
                    <a:lnTo>
                      <a:pt x="487" y="565"/>
                    </a:lnTo>
                    <a:lnTo>
                      <a:pt x="2480" y="565"/>
                    </a:lnTo>
                    <a:lnTo>
                      <a:pt x="1997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9" name="Google Shape;1379;p44"/>
              <p:cNvSpPr/>
              <p:nvPr/>
            </p:nvSpPr>
            <p:spPr>
              <a:xfrm>
                <a:off x="2611175" y="2500525"/>
                <a:ext cx="49850" cy="78525"/>
              </a:xfrm>
              <a:custGeom>
                <a:rect b="b" l="l" r="r" t="t"/>
                <a:pathLst>
                  <a:path extrusionOk="0" h="3141" w="1994">
                    <a:moveTo>
                      <a:pt x="1" y="0"/>
                    </a:moveTo>
                    <a:lnTo>
                      <a:pt x="1" y="3141"/>
                    </a:lnTo>
                    <a:lnTo>
                      <a:pt x="1993" y="3141"/>
                    </a:lnTo>
                    <a:lnTo>
                      <a:pt x="199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0" name="Google Shape;1380;p44"/>
              <p:cNvSpPr/>
              <p:nvPr/>
            </p:nvSpPr>
            <p:spPr>
              <a:xfrm>
                <a:off x="2559075" y="2486400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1" name="Google Shape;1381;p44"/>
              <p:cNvSpPr/>
              <p:nvPr/>
            </p:nvSpPr>
            <p:spPr>
              <a:xfrm>
                <a:off x="2572450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0" y="0"/>
                    </a:moveTo>
                    <a:lnTo>
                      <a:pt x="0" y="3141"/>
                    </a:lnTo>
                    <a:lnTo>
                      <a:pt x="596" y="3141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2" name="Google Shape;1382;p44"/>
              <p:cNvSpPr/>
              <p:nvPr/>
            </p:nvSpPr>
            <p:spPr>
              <a:xfrm>
                <a:off x="2264875" y="2486400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accent4">
                  <a:alpha val="388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3" name="Google Shape;1383;p44"/>
              <p:cNvSpPr/>
              <p:nvPr/>
            </p:nvSpPr>
            <p:spPr>
              <a:xfrm>
                <a:off x="2263575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1" y="0"/>
                    </a:moveTo>
                    <a:lnTo>
                      <a:pt x="1" y="3141"/>
                    </a:lnTo>
                    <a:lnTo>
                      <a:pt x="597" y="3141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4" name="Google Shape;1384;p44"/>
              <p:cNvSpPr/>
              <p:nvPr/>
            </p:nvSpPr>
            <p:spPr>
              <a:xfrm>
                <a:off x="2458697" y="1722825"/>
                <a:ext cx="211275" cy="867050"/>
              </a:xfrm>
              <a:custGeom>
                <a:rect b="b" l="l" r="r" t="t"/>
                <a:pathLst>
                  <a:path extrusionOk="0" h="34682" w="8451">
                    <a:moveTo>
                      <a:pt x="0" y="0"/>
                    </a:moveTo>
                    <a:lnTo>
                      <a:pt x="0" y="34681"/>
                    </a:lnTo>
                    <a:lnTo>
                      <a:pt x="8035" y="34681"/>
                    </a:lnTo>
                    <a:cubicBezTo>
                      <a:pt x="8263" y="34681"/>
                      <a:pt x="8450" y="34494"/>
                      <a:pt x="8450" y="34263"/>
                    </a:cubicBezTo>
                    <a:lnTo>
                      <a:pt x="8450" y="31108"/>
                    </a:lnTo>
                    <a:lnTo>
                      <a:pt x="8399" y="31108"/>
                    </a:lnTo>
                    <a:lnTo>
                      <a:pt x="7916" y="30543"/>
                    </a:lnTo>
                    <a:lnTo>
                      <a:pt x="7647" y="30543"/>
                    </a:lnTo>
                    <a:lnTo>
                      <a:pt x="7647" y="26261"/>
                    </a:lnTo>
                    <a:cubicBezTo>
                      <a:pt x="7647" y="22831"/>
                      <a:pt x="5388" y="19929"/>
                      <a:pt x="2278" y="18962"/>
                    </a:cubicBezTo>
                    <a:cubicBezTo>
                      <a:pt x="1566" y="18737"/>
                      <a:pt x="1042" y="18107"/>
                      <a:pt x="1035" y="17362"/>
                    </a:cubicBezTo>
                    <a:lnTo>
                      <a:pt x="1035" y="17321"/>
                    </a:lnTo>
                    <a:cubicBezTo>
                      <a:pt x="1042" y="16574"/>
                      <a:pt x="1566" y="15941"/>
                      <a:pt x="2278" y="15719"/>
                    </a:cubicBezTo>
                    <a:cubicBezTo>
                      <a:pt x="2401" y="15682"/>
                      <a:pt x="2520" y="15641"/>
                      <a:pt x="2640" y="15597"/>
                    </a:cubicBezTo>
                    <a:cubicBezTo>
                      <a:pt x="2687" y="15580"/>
                      <a:pt x="2735" y="15563"/>
                      <a:pt x="2783" y="15546"/>
                    </a:cubicBezTo>
                    <a:cubicBezTo>
                      <a:pt x="2803" y="15535"/>
                      <a:pt x="2827" y="15526"/>
                      <a:pt x="2851" y="15515"/>
                    </a:cubicBezTo>
                    <a:cubicBezTo>
                      <a:pt x="2946" y="15477"/>
                      <a:pt x="3038" y="15441"/>
                      <a:pt x="3130" y="15400"/>
                    </a:cubicBezTo>
                    <a:cubicBezTo>
                      <a:pt x="3154" y="15389"/>
                      <a:pt x="3174" y="15379"/>
                      <a:pt x="3198" y="15365"/>
                    </a:cubicBezTo>
                    <a:cubicBezTo>
                      <a:pt x="5800" y="14166"/>
                      <a:pt x="7616" y="11547"/>
                      <a:pt x="7647" y="8502"/>
                    </a:cubicBezTo>
                    <a:lnTo>
                      <a:pt x="7647" y="8420"/>
                    </a:lnTo>
                    <a:lnTo>
                      <a:pt x="7647" y="4135"/>
                    </a:lnTo>
                    <a:lnTo>
                      <a:pt x="7916" y="4135"/>
                    </a:lnTo>
                    <a:lnTo>
                      <a:pt x="8399" y="3570"/>
                    </a:lnTo>
                    <a:lnTo>
                      <a:pt x="8450" y="3570"/>
                    </a:lnTo>
                    <a:lnTo>
                      <a:pt x="8450" y="416"/>
                    </a:lnTo>
                    <a:cubicBezTo>
                      <a:pt x="8450" y="188"/>
                      <a:pt x="8263" y="0"/>
                      <a:pt x="8035" y="0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85" name="Google Shape;1385;p44"/>
            <p:cNvGrpSpPr/>
            <p:nvPr/>
          </p:nvGrpSpPr>
          <p:grpSpPr>
            <a:xfrm>
              <a:off x="992313" y="2716755"/>
              <a:ext cx="2557807" cy="1740948"/>
              <a:chOff x="815250" y="2445080"/>
              <a:chExt cx="2557807" cy="1740948"/>
            </a:xfrm>
          </p:grpSpPr>
          <p:sp>
            <p:nvSpPr>
              <p:cNvPr id="1386" name="Google Shape;1386;p44"/>
              <p:cNvSpPr/>
              <p:nvPr/>
            </p:nvSpPr>
            <p:spPr>
              <a:xfrm>
                <a:off x="1706713" y="3142651"/>
                <a:ext cx="1666344" cy="1043266"/>
              </a:xfrm>
              <a:custGeom>
                <a:rect b="b" l="l" r="r" t="t"/>
                <a:pathLst>
                  <a:path extrusionOk="0" h="9271" w="14808">
                    <a:moveTo>
                      <a:pt x="1730" y="1"/>
                    </a:moveTo>
                    <a:cubicBezTo>
                      <a:pt x="1202" y="1"/>
                      <a:pt x="687" y="279"/>
                      <a:pt x="410" y="774"/>
                    </a:cubicBezTo>
                    <a:cubicBezTo>
                      <a:pt x="1" y="1502"/>
                      <a:pt x="263" y="2422"/>
                      <a:pt x="989" y="2831"/>
                    </a:cubicBezTo>
                    <a:cubicBezTo>
                      <a:pt x="1139" y="2916"/>
                      <a:pt x="1296" y="2970"/>
                      <a:pt x="1459" y="2997"/>
                    </a:cubicBezTo>
                    <a:cubicBezTo>
                      <a:pt x="1551" y="3015"/>
                      <a:pt x="1643" y="3024"/>
                      <a:pt x="1735" y="3024"/>
                    </a:cubicBezTo>
                    <a:cubicBezTo>
                      <a:pt x="1983" y="3024"/>
                      <a:pt x="2228" y="2961"/>
                      <a:pt x="2447" y="2841"/>
                    </a:cubicBezTo>
                    <a:lnTo>
                      <a:pt x="4869" y="4197"/>
                    </a:lnTo>
                    <a:lnTo>
                      <a:pt x="12566" y="9169"/>
                    </a:lnTo>
                    <a:cubicBezTo>
                      <a:pt x="12566" y="9169"/>
                      <a:pt x="12922" y="9271"/>
                      <a:pt x="13292" y="9271"/>
                    </a:cubicBezTo>
                    <a:cubicBezTo>
                      <a:pt x="13595" y="9271"/>
                      <a:pt x="13907" y="9203"/>
                      <a:pt x="14045" y="8958"/>
                    </a:cubicBezTo>
                    <a:lnTo>
                      <a:pt x="14501" y="8141"/>
                    </a:lnTo>
                    <a:cubicBezTo>
                      <a:pt x="14807" y="7596"/>
                      <a:pt x="13911" y="6768"/>
                      <a:pt x="13911" y="6768"/>
                    </a:cubicBezTo>
                    <a:lnTo>
                      <a:pt x="5655" y="2793"/>
                    </a:lnTo>
                    <a:lnTo>
                      <a:pt x="3237" y="1434"/>
                    </a:lnTo>
                    <a:cubicBezTo>
                      <a:pt x="3220" y="1094"/>
                      <a:pt x="3087" y="763"/>
                      <a:pt x="2855" y="508"/>
                    </a:cubicBezTo>
                    <a:cubicBezTo>
                      <a:pt x="2750" y="386"/>
                      <a:pt x="2617" y="279"/>
                      <a:pt x="2467" y="194"/>
                    </a:cubicBezTo>
                    <a:cubicBezTo>
                      <a:pt x="2234" y="63"/>
                      <a:pt x="1981" y="1"/>
                      <a:pt x="1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7" name="Google Shape;1387;p44"/>
              <p:cNvSpPr/>
              <p:nvPr/>
            </p:nvSpPr>
            <p:spPr>
              <a:xfrm>
                <a:off x="1831734" y="3467974"/>
                <a:ext cx="112417" cy="15192"/>
              </a:xfrm>
              <a:custGeom>
                <a:rect b="b" l="l" r="r" t="t"/>
                <a:pathLst>
                  <a:path extrusionOk="0" h="135" w="999">
                    <a:moveTo>
                      <a:pt x="1" y="1"/>
                    </a:moveTo>
                    <a:cubicBezTo>
                      <a:pt x="77" y="36"/>
                      <a:pt x="154" y="64"/>
                      <a:pt x="234" y="84"/>
                    </a:cubicBezTo>
                    <a:lnTo>
                      <a:pt x="234" y="84"/>
                    </a:lnTo>
                    <a:cubicBezTo>
                      <a:pt x="155" y="63"/>
                      <a:pt x="77" y="35"/>
                      <a:pt x="1" y="1"/>
                    </a:cubicBezTo>
                    <a:close/>
                    <a:moveTo>
                      <a:pt x="234" y="84"/>
                    </a:moveTo>
                    <a:cubicBezTo>
                      <a:pt x="359" y="118"/>
                      <a:pt x="486" y="134"/>
                      <a:pt x="614" y="134"/>
                    </a:cubicBezTo>
                    <a:cubicBezTo>
                      <a:pt x="614" y="134"/>
                      <a:pt x="615" y="134"/>
                      <a:pt x="616" y="134"/>
                    </a:cubicBezTo>
                    <a:lnTo>
                      <a:pt x="616" y="134"/>
                    </a:lnTo>
                    <a:cubicBezTo>
                      <a:pt x="524" y="134"/>
                      <a:pt x="436" y="124"/>
                      <a:pt x="348" y="106"/>
                    </a:cubicBezTo>
                    <a:cubicBezTo>
                      <a:pt x="310" y="101"/>
                      <a:pt x="271" y="94"/>
                      <a:pt x="234" y="84"/>
                    </a:cubicBezTo>
                    <a:close/>
                    <a:moveTo>
                      <a:pt x="998" y="83"/>
                    </a:moveTo>
                    <a:cubicBezTo>
                      <a:pt x="872" y="117"/>
                      <a:pt x="744" y="134"/>
                      <a:pt x="616" y="134"/>
                    </a:cubicBezTo>
                    <a:lnTo>
                      <a:pt x="616" y="134"/>
                    </a:lnTo>
                    <a:cubicBezTo>
                      <a:pt x="616" y="134"/>
                      <a:pt x="617" y="134"/>
                      <a:pt x="617" y="134"/>
                    </a:cubicBezTo>
                    <a:cubicBezTo>
                      <a:pt x="746" y="134"/>
                      <a:pt x="872" y="117"/>
                      <a:pt x="998" y="83"/>
                    </a:cubicBezTo>
                    <a:close/>
                  </a:path>
                </a:pathLst>
              </a:custGeom>
              <a:solidFill>
                <a:srgbClr val="CFC3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8" name="Google Shape;1388;p44"/>
              <p:cNvSpPr/>
              <p:nvPr/>
            </p:nvSpPr>
            <p:spPr>
              <a:xfrm>
                <a:off x="1870894" y="3345767"/>
                <a:ext cx="1441959" cy="840262"/>
              </a:xfrm>
              <a:custGeom>
                <a:rect b="b" l="l" r="r" t="t"/>
                <a:pathLst>
                  <a:path extrusionOk="0" h="7467" w="12814">
                    <a:moveTo>
                      <a:pt x="790" y="1"/>
                    </a:moveTo>
                    <a:cubicBezTo>
                      <a:pt x="552" y="430"/>
                      <a:pt x="283" y="832"/>
                      <a:pt x="0" y="1192"/>
                    </a:cubicBezTo>
                    <a:cubicBezTo>
                      <a:pt x="88" y="1210"/>
                      <a:pt x="177" y="1220"/>
                      <a:pt x="269" y="1220"/>
                    </a:cubicBezTo>
                    <a:cubicBezTo>
                      <a:pt x="398" y="1220"/>
                      <a:pt x="524" y="1203"/>
                      <a:pt x="651" y="1169"/>
                    </a:cubicBezTo>
                    <a:cubicBezTo>
                      <a:pt x="763" y="1138"/>
                      <a:pt x="876" y="1098"/>
                      <a:pt x="978" y="1040"/>
                    </a:cubicBezTo>
                    <a:cubicBezTo>
                      <a:pt x="981" y="1040"/>
                      <a:pt x="984" y="1036"/>
                      <a:pt x="988" y="1036"/>
                    </a:cubicBezTo>
                    <a:lnTo>
                      <a:pt x="1008" y="1046"/>
                    </a:lnTo>
                    <a:cubicBezTo>
                      <a:pt x="1011" y="1036"/>
                      <a:pt x="1019" y="1022"/>
                      <a:pt x="1025" y="1013"/>
                    </a:cubicBezTo>
                    <a:lnTo>
                      <a:pt x="1400" y="345"/>
                    </a:lnTo>
                    <a:lnTo>
                      <a:pt x="790" y="1"/>
                    </a:lnTo>
                    <a:close/>
                    <a:moveTo>
                      <a:pt x="1767" y="549"/>
                    </a:moveTo>
                    <a:lnTo>
                      <a:pt x="1393" y="1220"/>
                    </a:lnTo>
                    <a:cubicBezTo>
                      <a:pt x="1387" y="1230"/>
                      <a:pt x="1379" y="1241"/>
                      <a:pt x="1373" y="1250"/>
                    </a:cubicBezTo>
                    <a:lnTo>
                      <a:pt x="3410" y="2392"/>
                    </a:lnTo>
                    <a:lnTo>
                      <a:pt x="9520" y="6339"/>
                    </a:lnTo>
                    <a:cubicBezTo>
                      <a:pt x="9523" y="6298"/>
                      <a:pt x="9533" y="6257"/>
                      <a:pt x="9554" y="6220"/>
                    </a:cubicBezTo>
                    <a:lnTo>
                      <a:pt x="10109" y="5229"/>
                    </a:lnTo>
                    <a:lnTo>
                      <a:pt x="1767" y="549"/>
                    </a:lnTo>
                    <a:close/>
                    <a:moveTo>
                      <a:pt x="10657" y="5536"/>
                    </a:moveTo>
                    <a:lnTo>
                      <a:pt x="10102" y="6526"/>
                    </a:lnTo>
                    <a:cubicBezTo>
                      <a:pt x="10075" y="6578"/>
                      <a:pt x="10031" y="6615"/>
                      <a:pt x="9983" y="6639"/>
                    </a:cubicBezTo>
                    <a:lnTo>
                      <a:pt x="11107" y="7364"/>
                    </a:lnTo>
                    <a:cubicBezTo>
                      <a:pt x="11107" y="7364"/>
                      <a:pt x="11325" y="7426"/>
                      <a:pt x="11601" y="7453"/>
                    </a:cubicBezTo>
                    <a:cubicBezTo>
                      <a:pt x="11676" y="7463"/>
                      <a:pt x="11754" y="7466"/>
                      <a:pt x="11833" y="7466"/>
                    </a:cubicBezTo>
                    <a:lnTo>
                      <a:pt x="11887" y="7466"/>
                    </a:lnTo>
                    <a:cubicBezTo>
                      <a:pt x="12173" y="7457"/>
                      <a:pt x="12456" y="7385"/>
                      <a:pt x="12582" y="7153"/>
                    </a:cubicBezTo>
                    <a:lnTo>
                      <a:pt x="12814" y="6745"/>
                    </a:lnTo>
                    <a:lnTo>
                      <a:pt x="10657" y="553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9" name="Google Shape;1389;p44"/>
              <p:cNvSpPr/>
              <p:nvPr/>
            </p:nvSpPr>
            <p:spPr>
              <a:xfrm>
                <a:off x="1926372" y="3172921"/>
                <a:ext cx="101727" cy="172959"/>
              </a:xfrm>
              <a:custGeom>
                <a:rect b="b" l="l" r="r" t="t"/>
                <a:pathLst>
                  <a:path extrusionOk="0" h="1537" w="904">
                    <a:moveTo>
                      <a:pt x="634" y="1"/>
                    </a:moveTo>
                    <a:cubicBezTo>
                      <a:pt x="471" y="440"/>
                      <a:pt x="270" y="886"/>
                      <a:pt x="25" y="1326"/>
                    </a:cubicBezTo>
                    <a:cubicBezTo>
                      <a:pt x="25" y="1326"/>
                      <a:pt x="25" y="1329"/>
                      <a:pt x="21" y="1329"/>
                    </a:cubicBezTo>
                    <a:cubicBezTo>
                      <a:pt x="21" y="1332"/>
                      <a:pt x="21" y="1335"/>
                      <a:pt x="18" y="1335"/>
                    </a:cubicBezTo>
                    <a:cubicBezTo>
                      <a:pt x="18" y="1339"/>
                      <a:pt x="18" y="1339"/>
                      <a:pt x="15" y="1343"/>
                    </a:cubicBezTo>
                    <a:lnTo>
                      <a:pt x="15" y="1346"/>
                    </a:lnTo>
                    <a:cubicBezTo>
                      <a:pt x="11" y="1349"/>
                      <a:pt x="11" y="1353"/>
                      <a:pt x="7" y="1356"/>
                    </a:cubicBezTo>
                    <a:lnTo>
                      <a:pt x="7" y="1359"/>
                    </a:lnTo>
                    <a:cubicBezTo>
                      <a:pt x="4" y="1363"/>
                      <a:pt x="1" y="1367"/>
                      <a:pt x="1" y="1370"/>
                    </a:cubicBezTo>
                    <a:lnTo>
                      <a:pt x="297" y="1537"/>
                    </a:lnTo>
                    <a:cubicBezTo>
                      <a:pt x="539" y="1107"/>
                      <a:pt x="743" y="672"/>
                      <a:pt x="903" y="239"/>
                    </a:cubicBezTo>
                    <a:cubicBezTo>
                      <a:pt x="825" y="147"/>
                      <a:pt x="737" y="68"/>
                      <a:pt x="634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0" name="Google Shape;1390;p44"/>
              <p:cNvSpPr/>
              <p:nvPr/>
            </p:nvSpPr>
            <p:spPr>
              <a:xfrm>
                <a:off x="1831734" y="3326974"/>
                <a:ext cx="128059" cy="153041"/>
              </a:xfrm>
              <a:custGeom>
                <a:rect b="b" l="l" r="r" t="t"/>
                <a:pathLst>
                  <a:path extrusionOk="0" h="1360" w="1138"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5" y="15"/>
                      <a:pt x="835" y="15"/>
                      <a:pt x="831" y="15"/>
                    </a:cubicBez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5"/>
                      <a:pt x="828" y="28"/>
                      <a:pt x="825" y="28"/>
                    </a:cubicBezTo>
                    <a:cubicBezTo>
                      <a:pt x="825" y="31"/>
                      <a:pt x="825" y="31"/>
                      <a:pt x="821" y="35"/>
                    </a:cubicBezTo>
                    <a:cubicBezTo>
                      <a:pt x="821" y="38"/>
                      <a:pt x="821" y="38"/>
                      <a:pt x="818" y="38"/>
                    </a:cubicBezTo>
                    <a:cubicBezTo>
                      <a:pt x="818" y="42"/>
                      <a:pt x="815" y="45"/>
                      <a:pt x="815" y="48"/>
                    </a:cubicBezTo>
                    <a:lnTo>
                      <a:pt x="815" y="52"/>
                    </a:ln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62"/>
                      <a:pt x="804" y="62"/>
                      <a:pt x="804" y="65"/>
                    </a:cubicBez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6"/>
                      <a:pt x="798" y="76"/>
                      <a:pt x="798" y="76"/>
                    </a:cubicBez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6"/>
                      <a:pt x="790" y="86"/>
                      <a:pt x="790" y="89"/>
                    </a:cubicBezTo>
                    <a:cubicBezTo>
                      <a:pt x="790" y="92"/>
                      <a:pt x="787" y="96"/>
                      <a:pt x="784" y="100"/>
                    </a:cubicBezTo>
                    <a:cubicBezTo>
                      <a:pt x="777" y="113"/>
                      <a:pt x="770" y="123"/>
                      <a:pt x="763" y="137"/>
                    </a:cubicBezTo>
                    <a:cubicBezTo>
                      <a:pt x="529" y="539"/>
                      <a:pt x="273" y="914"/>
                      <a:pt x="1" y="1254"/>
                    </a:cubicBezTo>
                    <a:cubicBezTo>
                      <a:pt x="113" y="1305"/>
                      <a:pt x="229" y="1343"/>
                      <a:pt x="348" y="1359"/>
                    </a:cubicBezTo>
                    <a:cubicBezTo>
                      <a:pt x="631" y="999"/>
                      <a:pt x="900" y="597"/>
                      <a:pt x="1138" y="168"/>
                    </a:cubicBezTo>
                    <a:lnTo>
                      <a:pt x="842" y="1"/>
                    </a:ln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1" name="Google Shape;1391;p44"/>
              <p:cNvSpPr/>
              <p:nvPr/>
            </p:nvSpPr>
            <p:spPr>
              <a:xfrm>
                <a:off x="1104677" y="2550858"/>
                <a:ext cx="949866" cy="1163335"/>
              </a:xfrm>
              <a:custGeom>
                <a:rect b="b" l="l" r="r" t="t"/>
                <a:pathLst>
                  <a:path extrusionOk="0" h="10338" w="8441">
                    <a:moveTo>
                      <a:pt x="4806" y="0"/>
                    </a:moveTo>
                    <a:cubicBezTo>
                      <a:pt x="4415" y="140"/>
                      <a:pt x="4016" y="352"/>
                      <a:pt x="3628" y="621"/>
                    </a:cubicBezTo>
                    <a:cubicBezTo>
                      <a:pt x="3505" y="699"/>
                      <a:pt x="3386" y="791"/>
                      <a:pt x="3266" y="883"/>
                    </a:cubicBezTo>
                    <a:cubicBezTo>
                      <a:pt x="2477" y="1509"/>
                      <a:pt x="1730" y="2381"/>
                      <a:pt x="1138" y="3441"/>
                    </a:cubicBezTo>
                    <a:cubicBezTo>
                      <a:pt x="545" y="4500"/>
                      <a:pt x="188" y="5593"/>
                      <a:pt x="68" y="6595"/>
                    </a:cubicBezTo>
                    <a:cubicBezTo>
                      <a:pt x="48" y="6741"/>
                      <a:pt x="34" y="6887"/>
                      <a:pt x="28" y="7034"/>
                    </a:cubicBezTo>
                    <a:cubicBezTo>
                      <a:pt x="1" y="7508"/>
                      <a:pt x="31" y="7957"/>
                      <a:pt x="116" y="8363"/>
                    </a:cubicBezTo>
                    <a:lnTo>
                      <a:pt x="3634" y="10338"/>
                    </a:lnTo>
                    <a:cubicBezTo>
                      <a:pt x="4026" y="10198"/>
                      <a:pt x="4425" y="9987"/>
                      <a:pt x="4813" y="9718"/>
                    </a:cubicBezTo>
                    <a:cubicBezTo>
                      <a:pt x="4936" y="9636"/>
                      <a:pt x="5052" y="9551"/>
                      <a:pt x="5171" y="9456"/>
                    </a:cubicBezTo>
                    <a:cubicBezTo>
                      <a:pt x="5961" y="8829"/>
                      <a:pt x="6707" y="7957"/>
                      <a:pt x="7303" y="6898"/>
                    </a:cubicBezTo>
                    <a:cubicBezTo>
                      <a:pt x="7896" y="5838"/>
                      <a:pt x="8253" y="4749"/>
                      <a:pt x="8372" y="3747"/>
                    </a:cubicBezTo>
                    <a:cubicBezTo>
                      <a:pt x="8393" y="3597"/>
                      <a:pt x="8406" y="3451"/>
                      <a:pt x="8413" y="3304"/>
                    </a:cubicBezTo>
                    <a:cubicBezTo>
                      <a:pt x="8441" y="2831"/>
                      <a:pt x="8410" y="2381"/>
                      <a:pt x="8325" y="1976"/>
                    </a:cubicBezTo>
                    <a:lnTo>
                      <a:pt x="48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2" name="Google Shape;1392;p44"/>
              <p:cNvSpPr/>
              <p:nvPr/>
            </p:nvSpPr>
            <p:spPr>
              <a:xfrm>
                <a:off x="1107716" y="3292878"/>
                <a:ext cx="578404" cy="351994"/>
              </a:xfrm>
              <a:custGeom>
                <a:rect b="b" l="l" r="r" t="t"/>
                <a:pathLst>
                  <a:path extrusionOk="0" h="3128" w="5140">
                    <a:moveTo>
                      <a:pt x="38" y="1"/>
                    </a:moveTo>
                    <a:cubicBezTo>
                      <a:pt x="18" y="150"/>
                      <a:pt x="4" y="297"/>
                      <a:pt x="1" y="444"/>
                    </a:cubicBezTo>
                    <a:lnTo>
                      <a:pt x="4786" y="3127"/>
                    </a:lnTo>
                    <a:cubicBezTo>
                      <a:pt x="4905" y="3046"/>
                      <a:pt x="5025" y="2961"/>
                      <a:pt x="5140" y="2865"/>
                    </a:cubicBez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3" name="Google Shape;1393;p44"/>
              <p:cNvSpPr/>
              <p:nvPr/>
            </p:nvSpPr>
            <p:spPr>
              <a:xfrm>
                <a:off x="1472200" y="2620964"/>
                <a:ext cx="578854" cy="351994"/>
              </a:xfrm>
              <a:custGeom>
                <a:rect b="b" l="l" r="r" t="t"/>
                <a:pathLst>
                  <a:path extrusionOk="0" h="3128" w="5144">
                    <a:moveTo>
                      <a:pt x="358" y="1"/>
                    </a:moveTo>
                    <a:cubicBezTo>
                      <a:pt x="239" y="79"/>
                      <a:pt x="120" y="171"/>
                      <a:pt x="0" y="263"/>
                    </a:cubicBezTo>
                    <a:lnTo>
                      <a:pt x="5106" y="3128"/>
                    </a:lnTo>
                    <a:cubicBezTo>
                      <a:pt x="5123" y="2978"/>
                      <a:pt x="5137" y="2828"/>
                      <a:pt x="5144" y="2685"/>
                    </a:cubicBez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4" name="Google Shape;1394;p44"/>
              <p:cNvSpPr/>
              <p:nvPr/>
            </p:nvSpPr>
            <p:spPr>
              <a:xfrm>
                <a:off x="1686007" y="3467974"/>
                <a:ext cx="145839" cy="147302"/>
              </a:xfrm>
              <a:custGeom>
                <a:rect b="b" l="l" r="r" t="t"/>
                <a:pathLst>
                  <a:path extrusionOk="0" h="1309" w="1296">
                    <a:moveTo>
                      <a:pt x="1296" y="1"/>
                    </a:moveTo>
                    <a:cubicBezTo>
                      <a:pt x="940" y="451"/>
                      <a:pt x="555" y="847"/>
                      <a:pt x="159" y="1180"/>
                    </a:cubicBezTo>
                    <a:lnTo>
                      <a:pt x="159" y="1180"/>
                    </a:lnTo>
                    <a:cubicBezTo>
                      <a:pt x="556" y="846"/>
                      <a:pt x="940" y="452"/>
                      <a:pt x="1296" y="1"/>
                    </a:cubicBezTo>
                    <a:close/>
                    <a:moveTo>
                      <a:pt x="159" y="1180"/>
                    </a:moveTo>
                    <a:lnTo>
                      <a:pt x="159" y="1180"/>
                    </a:lnTo>
                    <a:cubicBezTo>
                      <a:pt x="114" y="1218"/>
                      <a:pt x="69" y="1255"/>
                      <a:pt x="23" y="1291"/>
                    </a:cubicBezTo>
                    <a:lnTo>
                      <a:pt x="23" y="1291"/>
                    </a:lnTo>
                    <a:cubicBezTo>
                      <a:pt x="69" y="1255"/>
                      <a:pt x="114" y="1218"/>
                      <a:pt x="159" y="1180"/>
                    </a:cubicBezTo>
                    <a:close/>
                    <a:moveTo>
                      <a:pt x="23" y="1291"/>
                    </a:moveTo>
                    <a:cubicBezTo>
                      <a:pt x="17" y="1296"/>
                      <a:pt x="11" y="1301"/>
                      <a:pt x="5" y="1306"/>
                    </a:cubicBezTo>
                    <a:cubicBezTo>
                      <a:pt x="1" y="1306"/>
                      <a:pt x="1" y="1306"/>
                      <a:pt x="1" y="1309"/>
                    </a:cubicBezTo>
                    <a:cubicBezTo>
                      <a:pt x="8" y="1303"/>
                      <a:pt x="16" y="1297"/>
                      <a:pt x="23" y="1291"/>
                    </a:cubicBezTo>
                    <a:close/>
                  </a:path>
                </a:pathLst>
              </a:custGeom>
              <a:solidFill>
                <a:srgbClr val="F4D2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5" name="Google Shape;1395;p44"/>
              <p:cNvSpPr/>
              <p:nvPr/>
            </p:nvSpPr>
            <p:spPr>
              <a:xfrm>
                <a:off x="1831734" y="3467974"/>
                <a:ext cx="113" cy="113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7A1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6" name="Google Shape;1396;p44"/>
              <p:cNvSpPr/>
              <p:nvPr/>
            </p:nvSpPr>
            <p:spPr>
              <a:xfrm>
                <a:off x="1926372" y="3322023"/>
                <a:ext cx="2813" cy="5064"/>
              </a:xfrm>
              <a:custGeom>
                <a:rect b="b" l="l" r="r" t="t"/>
                <a:pathLst>
                  <a:path extrusionOk="0" h="45" w="25">
                    <a:moveTo>
                      <a:pt x="1" y="45"/>
                    </a:moveTo>
                    <a:lnTo>
                      <a:pt x="1" y="45"/>
                    </a:lnTo>
                    <a:lnTo>
                      <a:pt x="1" y="45"/>
                    </a:lnTo>
                    <a:lnTo>
                      <a:pt x="1" y="45"/>
                    </a:lnTo>
                    <a:close/>
                    <a:moveTo>
                      <a:pt x="7" y="34"/>
                    </a:moveTo>
                    <a:cubicBezTo>
                      <a:pt x="4" y="38"/>
                      <a:pt x="1" y="42"/>
                      <a:pt x="1" y="45"/>
                    </a:cubicBezTo>
                    <a:cubicBezTo>
                      <a:pt x="1" y="42"/>
                      <a:pt x="4" y="38"/>
                      <a:pt x="7" y="34"/>
                    </a:cubicBezTo>
                    <a:close/>
                    <a:moveTo>
                      <a:pt x="15" y="21"/>
                    </a:moveTo>
                    <a:cubicBezTo>
                      <a:pt x="11" y="24"/>
                      <a:pt x="11" y="28"/>
                      <a:pt x="7" y="31"/>
                    </a:cubicBezTo>
                    <a:cubicBezTo>
                      <a:pt x="11" y="28"/>
                      <a:pt x="11" y="24"/>
                      <a:pt x="15" y="21"/>
                    </a:cubicBezTo>
                    <a:close/>
                    <a:moveTo>
                      <a:pt x="18" y="10"/>
                    </a:moveTo>
                    <a:cubicBezTo>
                      <a:pt x="18" y="14"/>
                      <a:pt x="18" y="14"/>
                      <a:pt x="15" y="18"/>
                    </a:cubicBezTo>
                    <a:cubicBezTo>
                      <a:pt x="18" y="14"/>
                      <a:pt x="18" y="14"/>
                      <a:pt x="18" y="10"/>
                    </a:cubicBezTo>
                    <a:close/>
                    <a:moveTo>
                      <a:pt x="25" y="1"/>
                    </a:moveTo>
                    <a:cubicBezTo>
                      <a:pt x="25" y="1"/>
                      <a:pt x="25" y="4"/>
                      <a:pt x="21" y="4"/>
                    </a:cubicBezTo>
                    <a:cubicBezTo>
                      <a:pt x="25" y="4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4A23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7" name="Google Shape;1397;p44"/>
              <p:cNvSpPr/>
              <p:nvPr/>
            </p:nvSpPr>
            <p:spPr>
              <a:xfrm>
                <a:off x="1831734" y="3326974"/>
                <a:ext cx="94750" cy="141113"/>
              </a:xfrm>
              <a:custGeom>
                <a:rect b="b" l="l" r="r" t="t"/>
                <a:pathLst>
                  <a:path extrusionOk="0" h="1254" w="842">
                    <a:moveTo>
                      <a:pt x="763" y="137"/>
                    </a:moveTo>
                    <a:cubicBezTo>
                      <a:pt x="529" y="539"/>
                      <a:pt x="273" y="914"/>
                      <a:pt x="1" y="1254"/>
                    </a:cubicBezTo>
                    <a:lnTo>
                      <a:pt x="1" y="1254"/>
                    </a:lnTo>
                    <a:cubicBezTo>
                      <a:pt x="273" y="914"/>
                      <a:pt x="529" y="539"/>
                      <a:pt x="763" y="137"/>
                    </a:cubicBezTo>
                    <a:close/>
                    <a:moveTo>
                      <a:pt x="784" y="100"/>
                    </a:moveTo>
                    <a:cubicBezTo>
                      <a:pt x="777" y="113"/>
                      <a:pt x="770" y="123"/>
                      <a:pt x="763" y="137"/>
                    </a:cubicBezTo>
                    <a:cubicBezTo>
                      <a:pt x="770" y="123"/>
                      <a:pt x="777" y="113"/>
                      <a:pt x="784" y="100"/>
                    </a:cubicBezTo>
                    <a:close/>
                    <a:moveTo>
                      <a:pt x="790" y="89"/>
                    </a:moveTo>
                    <a:cubicBezTo>
                      <a:pt x="790" y="92"/>
                      <a:pt x="787" y="96"/>
                      <a:pt x="784" y="100"/>
                    </a:cubicBezTo>
                    <a:cubicBezTo>
                      <a:pt x="787" y="96"/>
                      <a:pt x="790" y="92"/>
                      <a:pt x="790" y="89"/>
                    </a:cubicBezTo>
                    <a:close/>
                    <a:moveTo>
                      <a:pt x="798" y="76"/>
                    </a:move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3"/>
                      <a:pt x="798" y="79"/>
                      <a:pt x="798" y="76"/>
                    </a:cubicBezTo>
                    <a:close/>
                    <a:moveTo>
                      <a:pt x="804" y="65"/>
                    </a:move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2"/>
                      <a:pt x="804" y="69"/>
                      <a:pt x="804" y="65"/>
                    </a:cubicBezTo>
                    <a:close/>
                    <a:moveTo>
                      <a:pt x="815" y="52"/>
                    </a:move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59"/>
                      <a:pt x="811" y="56"/>
                      <a:pt x="815" y="52"/>
                    </a:cubicBezTo>
                    <a:close/>
                    <a:moveTo>
                      <a:pt x="818" y="38"/>
                    </a:moveTo>
                    <a:cubicBezTo>
                      <a:pt x="818" y="42"/>
                      <a:pt x="815" y="45"/>
                      <a:pt x="815" y="48"/>
                    </a:cubicBezTo>
                    <a:cubicBezTo>
                      <a:pt x="815" y="45"/>
                      <a:pt x="818" y="42"/>
                      <a:pt x="818" y="38"/>
                    </a:cubicBezTo>
                    <a:close/>
                    <a:moveTo>
                      <a:pt x="825" y="28"/>
                    </a:moveTo>
                    <a:cubicBezTo>
                      <a:pt x="825" y="31"/>
                      <a:pt x="825" y="31"/>
                      <a:pt x="821" y="35"/>
                    </a:cubicBezTo>
                    <a:cubicBezTo>
                      <a:pt x="825" y="31"/>
                      <a:pt x="825" y="31"/>
                      <a:pt x="825" y="28"/>
                    </a:cubicBezTo>
                    <a:close/>
                    <a:moveTo>
                      <a:pt x="831" y="15"/>
                    </a:move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1"/>
                      <a:pt x="831" y="18"/>
                      <a:pt x="831" y="15"/>
                    </a:cubicBezTo>
                    <a:close/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9" y="7"/>
                      <a:pt x="839" y="4"/>
                      <a:pt x="842" y="1"/>
                    </a:cubicBezTo>
                    <a:close/>
                  </a:path>
                </a:pathLst>
              </a:custGeom>
              <a:solidFill>
                <a:srgbClr val="3C1B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8" name="Google Shape;1398;p44"/>
              <p:cNvSpPr/>
              <p:nvPr/>
            </p:nvSpPr>
            <p:spPr>
              <a:xfrm>
                <a:off x="1349880" y="2722916"/>
                <a:ext cx="709614" cy="959093"/>
              </a:xfrm>
              <a:custGeom>
                <a:rect b="b" l="l" r="r" t="t"/>
                <a:pathLst>
                  <a:path extrusionOk="0" h="8523" w="6306">
                    <a:moveTo>
                      <a:pt x="4082" y="1"/>
                    </a:moveTo>
                    <a:lnTo>
                      <a:pt x="3836" y="437"/>
                    </a:lnTo>
                    <a:lnTo>
                      <a:pt x="6231" y="1779"/>
                    </a:lnTo>
                    <a:cubicBezTo>
                      <a:pt x="6224" y="1922"/>
                      <a:pt x="6210" y="2072"/>
                      <a:pt x="6193" y="2222"/>
                    </a:cubicBezTo>
                    <a:lnTo>
                      <a:pt x="3639" y="791"/>
                    </a:lnTo>
                    <a:lnTo>
                      <a:pt x="437" y="6496"/>
                    </a:lnTo>
                    <a:lnTo>
                      <a:pt x="2988" y="7930"/>
                    </a:lnTo>
                    <a:cubicBezTo>
                      <a:pt x="2988" y="7927"/>
                      <a:pt x="2988" y="7927"/>
                      <a:pt x="2992" y="7927"/>
                    </a:cubicBezTo>
                    <a:cubicBezTo>
                      <a:pt x="3442" y="7569"/>
                      <a:pt x="3881" y="7130"/>
                      <a:pt x="4283" y="6622"/>
                    </a:cubicBezTo>
                    <a:cubicBezTo>
                      <a:pt x="4555" y="6282"/>
                      <a:pt x="4811" y="5907"/>
                      <a:pt x="5045" y="5505"/>
                    </a:cubicBezTo>
                    <a:cubicBezTo>
                      <a:pt x="5052" y="5491"/>
                      <a:pt x="5059" y="5481"/>
                      <a:pt x="5066" y="5468"/>
                    </a:cubicBezTo>
                    <a:cubicBezTo>
                      <a:pt x="5069" y="5464"/>
                      <a:pt x="5072" y="5460"/>
                      <a:pt x="5072" y="5457"/>
                    </a:cubicBezTo>
                    <a:cubicBezTo>
                      <a:pt x="5072" y="5454"/>
                      <a:pt x="5076" y="5454"/>
                      <a:pt x="5076" y="5454"/>
                    </a:cubicBezTo>
                    <a:cubicBezTo>
                      <a:pt x="5076" y="5451"/>
                      <a:pt x="5080" y="5447"/>
                      <a:pt x="5080" y="5444"/>
                    </a:cubicBezTo>
                    <a:cubicBezTo>
                      <a:pt x="5080" y="5444"/>
                      <a:pt x="5083" y="5444"/>
                      <a:pt x="5083" y="5440"/>
                    </a:cubicBezTo>
                    <a:cubicBezTo>
                      <a:pt x="5083" y="5440"/>
                      <a:pt x="5086" y="5437"/>
                      <a:pt x="5086" y="5433"/>
                    </a:cubicBezTo>
                    <a:cubicBezTo>
                      <a:pt x="5086" y="5430"/>
                      <a:pt x="5090" y="5430"/>
                      <a:pt x="5090" y="5430"/>
                    </a:cubicBezTo>
                    <a:cubicBezTo>
                      <a:pt x="5090" y="5427"/>
                      <a:pt x="5093" y="5424"/>
                      <a:pt x="5097" y="5420"/>
                    </a:cubicBezTo>
                    <a:lnTo>
                      <a:pt x="5097" y="5416"/>
                    </a:lnTo>
                    <a:cubicBezTo>
                      <a:pt x="5097" y="5413"/>
                      <a:pt x="5100" y="5410"/>
                      <a:pt x="5100" y="5406"/>
                    </a:cubicBezTo>
                    <a:cubicBezTo>
                      <a:pt x="5103" y="5406"/>
                      <a:pt x="5103" y="5406"/>
                      <a:pt x="5103" y="5403"/>
                    </a:cubicBezTo>
                    <a:cubicBezTo>
                      <a:pt x="5107" y="5399"/>
                      <a:pt x="5107" y="5399"/>
                      <a:pt x="5107" y="5396"/>
                    </a:cubicBezTo>
                    <a:cubicBezTo>
                      <a:pt x="5110" y="5396"/>
                      <a:pt x="5110" y="5393"/>
                      <a:pt x="5110" y="5393"/>
                    </a:cubicBezTo>
                    <a:cubicBezTo>
                      <a:pt x="5110" y="5389"/>
                      <a:pt x="5113" y="5386"/>
                      <a:pt x="5113" y="5383"/>
                    </a:cubicBezTo>
                    <a:cubicBezTo>
                      <a:pt x="5117" y="5383"/>
                      <a:pt x="5117" y="5383"/>
                      <a:pt x="5117" y="5379"/>
                    </a:cubicBezTo>
                    <a:cubicBezTo>
                      <a:pt x="5121" y="5375"/>
                      <a:pt x="5121" y="5372"/>
                      <a:pt x="5124" y="5369"/>
                    </a:cubicBezTo>
                    <a:cubicBezTo>
                      <a:pt x="5124" y="5366"/>
                      <a:pt x="5127" y="5362"/>
                      <a:pt x="5130" y="5358"/>
                    </a:cubicBezTo>
                    <a:lnTo>
                      <a:pt x="5130" y="5355"/>
                    </a:lnTo>
                    <a:cubicBezTo>
                      <a:pt x="5134" y="5352"/>
                      <a:pt x="5134" y="5348"/>
                      <a:pt x="5138" y="5345"/>
                    </a:cubicBezTo>
                    <a:lnTo>
                      <a:pt x="5138" y="5342"/>
                    </a:lnTo>
                    <a:cubicBezTo>
                      <a:pt x="5141" y="5338"/>
                      <a:pt x="5141" y="5338"/>
                      <a:pt x="5141" y="5334"/>
                    </a:cubicBezTo>
                    <a:cubicBezTo>
                      <a:pt x="5144" y="5334"/>
                      <a:pt x="5144" y="5331"/>
                      <a:pt x="5144" y="5328"/>
                    </a:cubicBezTo>
                    <a:cubicBezTo>
                      <a:pt x="5148" y="5328"/>
                      <a:pt x="5148" y="5325"/>
                      <a:pt x="5148" y="5325"/>
                    </a:cubicBezTo>
                    <a:cubicBezTo>
                      <a:pt x="5948" y="3884"/>
                      <a:pt x="6306" y="2382"/>
                      <a:pt x="6234" y="1135"/>
                    </a:cubicBezTo>
                    <a:cubicBezTo>
                      <a:pt x="6146" y="1135"/>
                      <a:pt x="6064" y="1112"/>
                      <a:pt x="5985" y="1071"/>
                    </a:cubicBezTo>
                    <a:lnTo>
                      <a:pt x="4082" y="1"/>
                    </a:lnTo>
                    <a:close/>
                    <a:moveTo>
                      <a:pt x="240" y="6850"/>
                    </a:moveTo>
                    <a:lnTo>
                      <a:pt x="1" y="7276"/>
                    </a:lnTo>
                    <a:lnTo>
                      <a:pt x="1905" y="8346"/>
                    </a:lnTo>
                    <a:cubicBezTo>
                      <a:pt x="1980" y="8390"/>
                      <a:pt x="2045" y="8448"/>
                      <a:pt x="2093" y="8523"/>
                    </a:cubicBezTo>
                    <a:cubicBezTo>
                      <a:pt x="2273" y="8424"/>
                      <a:pt x="2453" y="8315"/>
                      <a:pt x="2631" y="8192"/>
                    </a:cubicBezTo>
                    <a:lnTo>
                      <a:pt x="240" y="68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9" name="Google Shape;1399;p44"/>
              <p:cNvSpPr/>
              <p:nvPr/>
            </p:nvSpPr>
            <p:spPr>
              <a:xfrm>
                <a:off x="1376775" y="3453908"/>
                <a:ext cx="309345" cy="190963"/>
              </a:xfrm>
              <a:custGeom>
                <a:rect b="b" l="l" r="r" t="t"/>
                <a:pathLst>
                  <a:path extrusionOk="0" h="1697" w="2749">
                    <a:moveTo>
                      <a:pt x="198" y="0"/>
                    </a:moveTo>
                    <a:lnTo>
                      <a:pt x="1" y="354"/>
                    </a:lnTo>
                    <a:lnTo>
                      <a:pt x="2392" y="1696"/>
                    </a:lnTo>
                    <a:cubicBezTo>
                      <a:pt x="2511" y="1615"/>
                      <a:pt x="2630" y="1526"/>
                      <a:pt x="2749" y="1434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0" name="Google Shape;1400;p44"/>
              <p:cNvSpPr/>
              <p:nvPr/>
            </p:nvSpPr>
            <p:spPr>
              <a:xfrm>
                <a:off x="1759265" y="2772091"/>
                <a:ext cx="291790" cy="200866"/>
              </a:xfrm>
              <a:custGeom>
                <a:rect b="b" l="l" r="r" t="t"/>
                <a:pathLst>
                  <a:path extrusionOk="0" h="1785" w="2593">
                    <a:moveTo>
                      <a:pt x="198" y="0"/>
                    </a:moveTo>
                    <a:lnTo>
                      <a:pt x="1" y="354"/>
                    </a:lnTo>
                    <a:lnTo>
                      <a:pt x="2555" y="1785"/>
                    </a:lnTo>
                    <a:cubicBezTo>
                      <a:pt x="2572" y="1635"/>
                      <a:pt x="2586" y="1485"/>
                      <a:pt x="2593" y="1342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1" name="Google Shape;1401;p44"/>
              <p:cNvSpPr/>
              <p:nvPr/>
            </p:nvSpPr>
            <p:spPr>
              <a:xfrm>
                <a:off x="1016116" y="3414072"/>
                <a:ext cx="583468" cy="405896"/>
              </a:xfrm>
              <a:custGeom>
                <a:rect b="b" l="l" r="r" t="t"/>
                <a:pathLst>
                  <a:path extrusionOk="0" h="3607" w="5185">
                    <a:moveTo>
                      <a:pt x="795" y="0"/>
                    </a:moveTo>
                    <a:cubicBezTo>
                      <a:pt x="547" y="0"/>
                      <a:pt x="285" y="158"/>
                      <a:pt x="134" y="426"/>
                    </a:cubicBezTo>
                    <a:cubicBezTo>
                      <a:pt x="31" y="610"/>
                      <a:pt x="0" y="810"/>
                      <a:pt x="31" y="988"/>
                    </a:cubicBezTo>
                    <a:cubicBezTo>
                      <a:pt x="65" y="1165"/>
                      <a:pt x="161" y="1318"/>
                      <a:pt x="313" y="1403"/>
                    </a:cubicBezTo>
                    <a:lnTo>
                      <a:pt x="4122" y="3539"/>
                    </a:lnTo>
                    <a:cubicBezTo>
                      <a:pt x="4204" y="3585"/>
                      <a:pt x="4295" y="3607"/>
                      <a:pt x="4387" y="3607"/>
                    </a:cubicBezTo>
                    <a:cubicBezTo>
                      <a:pt x="4636" y="3607"/>
                      <a:pt x="4899" y="3449"/>
                      <a:pt x="5048" y="3181"/>
                    </a:cubicBezTo>
                    <a:cubicBezTo>
                      <a:pt x="5154" y="2997"/>
                      <a:pt x="5185" y="2797"/>
                      <a:pt x="5150" y="2619"/>
                    </a:cubicBezTo>
                    <a:cubicBezTo>
                      <a:pt x="5120" y="2442"/>
                      <a:pt x="5021" y="2289"/>
                      <a:pt x="4871" y="2204"/>
                    </a:cubicBezTo>
                    <a:lnTo>
                      <a:pt x="1060" y="68"/>
                    </a:lnTo>
                    <a:cubicBezTo>
                      <a:pt x="978" y="22"/>
                      <a:pt x="887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2" name="Google Shape;1402;p44"/>
              <p:cNvSpPr/>
              <p:nvPr/>
            </p:nvSpPr>
            <p:spPr>
              <a:xfrm>
                <a:off x="1347630" y="3540893"/>
                <a:ext cx="2363" cy="788"/>
              </a:xfrm>
              <a:custGeom>
                <a:rect b="b" l="l" r="r" t="t"/>
                <a:pathLst>
                  <a:path extrusionOk="0" h="7" w="21">
                    <a:moveTo>
                      <a:pt x="0" y="0"/>
                    </a:moveTo>
                    <a:lnTo>
                      <a:pt x="0" y="0"/>
                    </a:lnTo>
                    <a:lnTo>
                      <a:pt x="21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3" name="Google Shape;1403;p44"/>
              <p:cNvSpPr/>
              <p:nvPr/>
            </p:nvSpPr>
            <p:spPr>
              <a:xfrm>
                <a:off x="1349880" y="3541568"/>
                <a:ext cx="235525" cy="140437"/>
              </a:xfrm>
              <a:custGeom>
                <a:rect b="b" l="l" r="r" t="t"/>
                <a:pathLst>
                  <a:path extrusionOk="0" h="1248" w="2093">
                    <a:moveTo>
                      <a:pt x="1" y="1"/>
                    </a:moveTo>
                    <a:lnTo>
                      <a:pt x="1" y="1"/>
                    </a:lnTo>
                    <a:lnTo>
                      <a:pt x="1905" y="1071"/>
                    </a:lnTo>
                    <a:cubicBezTo>
                      <a:pt x="1980" y="1115"/>
                      <a:pt x="2045" y="1173"/>
                      <a:pt x="2093" y="1248"/>
                    </a:cubicBezTo>
                    <a:lnTo>
                      <a:pt x="2093" y="1248"/>
                    </a:lnTo>
                    <a:cubicBezTo>
                      <a:pt x="2045" y="1173"/>
                      <a:pt x="1980" y="1115"/>
                      <a:pt x="1905" y="1071"/>
                    </a:cubicBezTo>
                    <a:close/>
                  </a:path>
                </a:pathLst>
              </a:custGeom>
              <a:solidFill>
                <a:srgbClr val="BB781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4" name="Google Shape;1404;p44"/>
              <p:cNvSpPr/>
              <p:nvPr/>
            </p:nvSpPr>
            <p:spPr>
              <a:xfrm>
                <a:off x="1263682" y="3540893"/>
                <a:ext cx="333651" cy="279074"/>
              </a:xfrm>
              <a:custGeom>
                <a:rect b="b" l="l" r="r" t="t"/>
                <a:pathLst>
                  <a:path extrusionOk="0" h="2480" w="2965">
                    <a:moveTo>
                      <a:pt x="746" y="0"/>
                    </a:moveTo>
                    <a:lnTo>
                      <a:pt x="1" y="1332"/>
                    </a:lnTo>
                    <a:lnTo>
                      <a:pt x="1922" y="2412"/>
                    </a:lnTo>
                    <a:cubicBezTo>
                      <a:pt x="2004" y="2456"/>
                      <a:pt x="2095" y="2480"/>
                      <a:pt x="2188" y="2480"/>
                    </a:cubicBezTo>
                    <a:cubicBezTo>
                      <a:pt x="2436" y="2480"/>
                      <a:pt x="2699" y="2324"/>
                      <a:pt x="2848" y="2054"/>
                    </a:cubicBezTo>
                    <a:cubicBezTo>
                      <a:pt x="2927" y="1918"/>
                      <a:pt x="2964" y="1772"/>
                      <a:pt x="2964" y="1632"/>
                    </a:cubicBezTo>
                    <a:cubicBezTo>
                      <a:pt x="2964" y="1584"/>
                      <a:pt x="2957" y="1536"/>
                      <a:pt x="2950" y="1492"/>
                    </a:cubicBezTo>
                    <a:cubicBezTo>
                      <a:pt x="2936" y="1404"/>
                      <a:pt x="2903" y="1322"/>
                      <a:pt x="2859" y="1254"/>
                    </a:cubicBezTo>
                    <a:cubicBezTo>
                      <a:pt x="2811" y="1179"/>
                      <a:pt x="2746" y="1121"/>
                      <a:pt x="2671" y="1077"/>
                    </a:cubicBezTo>
                    <a:lnTo>
                      <a:pt x="767" y="7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5" name="Google Shape;1405;p44"/>
              <p:cNvSpPr/>
              <p:nvPr/>
            </p:nvSpPr>
            <p:spPr>
              <a:xfrm>
                <a:off x="1559524" y="2445080"/>
                <a:ext cx="583581" cy="406008"/>
              </a:xfrm>
              <a:custGeom>
                <a:rect b="b" l="l" r="r" t="t"/>
                <a:pathLst>
                  <a:path extrusionOk="0" h="3608" w="5186">
                    <a:moveTo>
                      <a:pt x="795" y="0"/>
                    </a:moveTo>
                    <a:cubicBezTo>
                      <a:pt x="547" y="0"/>
                      <a:pt x="286" y="157"/>
                      <a:pt x="137" y="423"/>
                    </a:cubicBezTo>
                    <a:cubicBezTo>
                      <a:pt x="32" y="610"/>
                      <a:pt x="1" y="811"/>
                      <a:pt x="35" y="988"/>
                    </a:cubicBezTo>
                    <a:cubicBezTo>
                      <a:pt x="66" y="1165"/>
                      <a:pt x="164" y="1315"/>
                      <a:pt x="315" y="1400"/>
                    </a:cubicBezTo>
                    <a:lnTo>
                      <a:pt x="4122" y="3540"/>
                    </a:lnTo>
                    <a:cubicBezTo>
                      <a:pt x="4205" y="3586"/>
                      <a:pt x="4295" y="3608"/>
                      <a:pt x="4388" y="3608"/>
                    </a:cubicBezTo>
                    <a:cubicBezTo>
                      <a:pt x="4637" y="3608"/>
                      <a:pt x="4901" y="3450"/>
                      <a:pt x="5053" y="3182"/>
                    </a:cubicBezTo>
                    <a:cubicBezTo>
                      <a:pt x="5155" y="2998"/>
                      <a:pt x="5185" y="2797"/>
                      <a:pt x="5151" y="2620"/>
                    </a:cubicBezTo>
                    <a:cubicBezTo>
                      <a:pt x="5121" y="2443"/>
                      <a:pt x="5022" y="2289"/>
                      <a:pt x="4872" y="2204"/>
                    </a:cubicBezTo>
                    <a:lnTo>
                      <a:pt x="1064" y="69"/>
                    </a:lnTo>
                    <a:cubicBezTo>
                      <a:pt x="980" y="22"/>
                      <a:pt x="889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6" name="Google Shape;1406;p44"/>
              <p:cNvSpPr/>
              <p:nvPr/>
            </p:nvSpPr>
            <p:spPr>
              <a:xfrm>
                <a:off x="1807202" y="2721790"/>
                <a:ext cx="2026" cy="1238"/>
              </a:xfrm>
              <a:custGeom>
                <a:rect b="b" l="l" r="r" t="t"/>
                <a:pathLst>
                  <a:path extrusionOk="0" h="11" w="18">
                    <a:moveTo>
                      <a:pt x="0" y="1"/>
                    </a:moveTo>
                    <a:lnTo>
                      <a:pt x="0" y="1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7" name="Google Shape;1407;p44"/>
              <p:cNvSpPr/>
              <p:nvPr/>
            </p:nvSpPr>
            <p:spPr>
              <a:xfrm>
                <a:off x="1980048" y="3297942"/>
                <a:ext cx="138412" cy="195915"/>
              </a:xfrm>
              <a:custGeom>
                <a:rect b="b" l="l" r="r" t="t"/>
                <a:pathLst>
                  <a:path extrusionOk="0" h="1741" w="1230">
                    <a:moveTo>
                      <a:pt x="980" y="0"/>
                    </a:moveTo>
                    <a:cubicBezTo>
                      <a:pt x="908" y="0"/>
                      <a:pt x="841" y="35"/>
                      <a:pt x="805" y="99"/>
                    </a:cubicBezTo>
                    <a:lnTo>
                      <a:pt x="55" y="1438"/>
                    </a:lnTo>
                    <a:cubicBezTo>
                      <a:pt x="0" y="1532"/>
                      <a:pt x="41" y="1655"/>
                      <a:pt x="143" y="1713"/>
                    </a:cubicBezTo>
                    <a:cubicBezTo>
                      <a:pt x="177" y="1732"/>
                      <a:pt x="215" y="1741"/>
                      <a:pt x="252" y="1741"/>
                    </a:cubicBezTo>
                    <a:cubicBezTo>
                      <a:pt x="322" y="1741"/>
                      <a:pt x="389" y="1708"/>
                      <a:pt x="423" y="1645"/>
                    </a:cubicBezTo>
                    <a:lnTo>
                      <a:pt x="1176" y="303"/>
                    </a:lnTo>
                    <a:cubicBezTo>
                      <a:pt x="1230" y="207"/>
                      <a:pt x="1186" y="85"/>
                      <a:pt x="1087" y="27"/>
                    </a:cubicBezTo>
                    <a:cubicBezTo>
                      <a:pt x="1053" y="9"/>
                      <a:pt x="1016" y="0"/>
                      <a:pt x="9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8" name="Google Shape;1408;p44"/>
              <p:cNvSpPr/>
              <p:nvPr/>
            </p:nvSpPr>
            <p:spPr>
              <a:xfrm>
                <a:off x="1996140" y="3300980"/>
                <a:ext cx="118944" cy="192876"/>
              </a:xfrm>
              <a:custGeom>
                <a:rect b="b" l="l" r="r" t="t"/>
                <a:pathLst>
                  <a:path extrusionOk="0" h="1714" w="1057">
                    <a:moveTo>
                      <a:pt x="944" y="0"/>
                    </a:moveTo>
                    <a:lnTo>
                      <a:pt x="0" y="1686"/>
                    </a:lnTo>
                    <a:cubicBezTo>
                      <a:pt x="35" y="1703"/>
                      <a:pt x="72" y="1713"/>
                      <a:pt x="106" y="1713"/>
                    </a:cubicBezTo>
                    <a:cubicBezTo>
                      <a:pt x="178" y="1713"/>
                      <a:pt x="246" y="1680"/>
                      <a:pt x="280" y="1618"/>
                    </a:cubicBezTo>
                    <a:lnTo>
                      <a:pt x="1033" y="276"/>
                    </a:lnTo>
                    <a:cubicBezTo>
                      <a:pt x="1050" y="249"/>
                      <a:pt x="1057" y="218"/>
                      <a:pt x="1057" y="188"/>
                    </a:cubicBezTo>
                    <a:cubicBezTo>
                      <a:pt x="1057" y="116"/>
                      <a:pt x="1016" y="41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9" name="Google Shape;1409;p44"/>
              <p:cNvSpPr/>
              <p:nvPr/>
            </p:nvSpPr>
            <p:spPr>
              <a:xfrm>
                <a:off x="2937116" y="3806238"/>
                <a:ext cx="204805" cy="290102"/>
              </a:xfrm>
              <a:custGeom>
                <a:rect b="b" l="l" r="r" t="t"/>
                <a:pathLst>
                  <a:path extrusionOk="0" h="2578" w="1820">
                    <a:moveTo>
                      <a:pt x="1447" y="0"/>
                    </a:moveTo>
                    <a:cubicBezTo>
                      <a:pt x="1343" y="0"/>
                      <a:pt x="1244" y="51"/>
                      <a:pt x="1193" y="145"/>
                    </a:cubicBezTo>
                    <a:lnTo>
                      <a:pt x="79" y="2128"/>
                    </a:lnTo>
                    <a:cubicBezTo>
                      <a:pt x="0" y="2268"/>
                      <a:pt x="58" y="2452"/>
                      <a:pt x="212" y="2537"/>
                    </a:cubicBezTo>
                    <a:cubicBezTo>
                      <a:pt x="261" y="2564"/>
                      <a:pt x="316" y="2577"/>
                      <a:pt x="370" y="2577"/>
                    </a:cubicBezTo>
                    <a:cubicBezTo>
                      <a:pt x="474" y="2577"/>
                      <a:pt x="575" y="2527"/>
                      <a:pt x="627" y="2434"/>
                    </a:cubicBezTo>
                    <a:lnTo>
                      <a:pt x="1737" y="452"/>
                    </a:lnTo>
                    <a:cubicBezTo>
                      <a:pt x="1819" y="309"/>
                      <a:pt x="1758" y="125"/>
                      <a:pt x="1608" y="43"/>
                    </a:cubicBezTo>
                    <a:cubicBezTo>
                      <a:pt x="1557" y="14"/>
                      <a:pt x="1501" y="0"/>
                      <a:pt x="14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0" name="Google Shape;1410;p44"/>
              <p:cNvSpPr/>
              <p:nvPr/>
            </p:nvSpPr>
            <p:spPr>
              <a:xfrm>
                <a:off x="2960860" y="3811077"/>
                <a:ext cx="175997" cy="285264"/>
              </a:xfrm>
              <a:custGeom>
                <a:rect b="b" l="l" r="r" t="t"/>
                <a:pathLst>
                  <a:path extrusionOk="0" h="2535" w="1564">
                    <a:moveTo>
                      <a:pt x="1397" y="0"/>
                    </a:moveTo>
                    <a:lnTo>
                      <a:pt x="1" y="2494"/>
                    </a:lnTo>
                    <a:cubicBezTo>
                      <a:pt x="48" y="2521"/>
                      <a:pt x="106" y="2534"/>
                      <a:pt x="161" y="2534"/>
                    </a:cubicBezTo>
                    <a:cubicBezTo>
                      <a:pt x="263" y="2534"/>
                      <a:pt x="366" y="2484"/>
                      <a:pt x="416" y="2391"/>
                    </a:cubicBezTo>
                    <a:lnTo>
                      <a:pt x="1526" y="409"/>
                    </a:lnTo>
                    <a:cubicBezTo>
                      <a:pt x="1551" y="365"/>
                      <a:pt x="1564" y="321"/>
                      <a:pt x="1564" y="277"/>
                    </a:cubicBezTo>
                    <a:cubicBezTo>
                      <a:pt x="1564" y="168"/>
                      <a:pt x="1503" y="58"/>
                      <a:pt x="1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1" name="Google Shape;1411;p44"/>
              <p:cNvSpPr/>
              <p:nvPr/>
            </p:nvSpPr>
            <p:spPr>
              <a:xfrm>
                <a:off x="898410" y="3853613"/>
                <a:ext cx="930736" cy="172283"/>
              </a:xfrm>
              <a:custGeom>
                <a:rect b="b" l="l" r="r" t="t"/>
                <a:pathLst>
                  <a:path extrusionOk="0" h="1531" w="8271">
                    <a:moveTo>
                      <a:pt x="930" y="1"/>
                    </a:moveTo>
                    <a:cubicBezTo>
                      <a:pt x="419" y="1"/>
                      <a:pt x="1" y="345"/>
                      <a:pt x="1" y="763"/>
                    </a:cubicBezTo>
                    <a:cubicBezTo>
                      <a:pt x="1" y="975"/>
                      <a:pt x="106" y="1166"/>
                      <a:pt x="273" y="1305"/>
                    </a:cubicBezTo>
                    <a:cubicBezTo>
                      <a:pt x="444" y="1445"/>
                      <a:pt x="675" y="1530"/>
                      <a:pt x="930" y="1530"/>
                    </a:cubicBezTo>
                    <a:lnTo>
                      <a:pt x="7341" y="1530"/>
                    </a:lnTo>
                    <a:cubicBezTo>
                      <a:pt x="7852" y="1530"/>
                      <a:pt x="8271" y="1186"/>
                      <a:pt x="8271" y="763"/>
                    </a:cubicBezTo>
                    <a:cubicBezTo>
                      <a:pt x="8271" y="553"/>
                      <a:pt x="8165" y="362"/>
                      <a:pt x="7998" y="222"/>
                    </a:cubicBezTo>
                    <a:cubicBezTo>
                      <a:pt x="7831" y="86"/>
                      <a:pt x="7593" y="1"/>
                      <a:pt x="73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2" name="Google Shape;1412;p44"/>
              <p:cNvSpPr/>
              <p:nvPr/>
            </p:nvSpPr>
            <p:spPr>
              <a:xfrm>
                <a:off x="1360346" y="3853613"/>
                <a:ext cx="468800" cy="122433"/>
              </a:xfrm>
              <a:custGeom>
                <a:rect b="b" l="l" r="r" t="t"/>
                <a:pathLst>
                  <a:path extrusionOk="0" h="1088" w="4166">
                    <a:moveTo>
                      <a:pt x="0" y="1"/>
                    </a:moveTo>
                    <a:lnTo>
                      <a:pt x="0" y="1087"/>
                    </a:lnTo>
                    <a:lnTo>
                      <a:pt x="4080" y="1087"/>
                    </a:lnTo>
                    <a:cubicBezTo>
                      <a:pt x="4135" y="988"/>
                      <a:pt x="4166" y="880"/>
                      <a:pt x="4166" y="763"/>
                    </a:cubicBezTo>
                    <a:cubicBezTo>
                      <a:pt x="4166" y="553"/>
                      <a:pt x="4060" y="362"/>
                      <a:pt x="3893" y="222"/>
                    </a:cubicBezTo>
                    <a:cubicBezTo>
                      <a:pt x="3726" y="86"/>
                      <a:pt x="3488" y="1"/>
                      <a:pt x="3236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3" name="Google Shape;1413;p44"/>
              <p:cNvSpPr/>
              <p:nvPr/>
            </p:nvSpPr>
            <p:spPr>
              <a:xfrm>
                <a:off x="815250" y="3975932"/>
                <a:ext cx="1097505" cy="210094"/>
              </a:xfrm>
              <a:custGeom>
                <a:rect b="b" l="l" r="r" t="t"/>
                <a:pathLst>
                  <a:path extrusionOk="0" h="1867" w="9753">
                    <a:moveTo>
                      <a:pt x="566" y="0"/>
                    </a:moveTo>
                    <a:cubicBezTo>
                      <a:pt x="253" y="0"/>
                      <a:pt x="1" y="256"/>
                      <a:pt x="1" y="566"/>
                    </a:cubicBezTo>
                    <a:lnTo>
                      <a:pt x="1" y="1866"/>
                    </a:lnTo>
                    <a:lnTo>
                      <a:pt x="9752" y="1866"/>
                    </a:lnTo>
                    <a:lnTo>
                      <a:pt x="9752" y="566"/>
                    </a:lnTo>
                    <a:cubicBezTo>
                      <a:pt x="9752" y="256"/>
                      <a:pt x="9496" y="0"/>
                      <a:pt x="9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4" name="Google Shape;1414;p44"/>
              <p:cNvSpPr/>
              <p:nvPr/>
            </p:nvSpPr>
            <p:spPr>
              <a:xfrm>
                <a:off x="1360346" y="3975932"/>
                <a:ext cx="552410" cy="156867"/>
              </a:xfrm>
              <a:custGeom>
                <a:rect b="b" l="l" r="r" t="t"/>
                <a:pathLst>
                  <a:path extrusionOk="0" h="1394" w="4909">
                    <a:moveTo>
                      <a:pt x="0" y="0"/>
                    </a:moveTo>
                    <a:lnTo>
                      <a:pt x="0" y="1393"/>
                    </a:lnTo>
                    <a:lnTo>
                      <a:pt x="4908" y="1393"/>
                    </a:lnTo>
                    <a:lnTo>
                      <a:pt x="4908" y="566"/>
                    </a:lnTo>
                    <a:cubicBezTo>
                      <a:pt x="4908" y="256"/>
                      <a:pt x="4652" y="0"/>
                      <a:pt x="43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5" name="Google Shape;1415;p44"/>
              <p:cNvSpPr/>
              <p:nvPr/>
            </p:nvSpPr>
            <p:spPr>
              <a:xfrm>
                <a:off x="815250" y="4132686"/>
                <a:ext cx="1097505" cy="53339"/>
              </a:xfrm>
              <a:custGeom>
                <a:rect b="b" l="l" r="r" t="t"/>
                <a:pathLst>
                  <a:path extrusionOk="0" h="474" w="9753">
                    <a:moveTo>
                      <a:pt x="1" y="0"/>
                    </a:moveTo>
                    <a:lnTo>
                      <a:pt x="1" y="473"/>
                    </a:lnTo>
                    <a:lnTo>
                      <a:pt x="9752" y="473"/>
                    </a:lnTo>
                    <a:lnTo>
                      <a:pt x="97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6" name="Google Shape;1416;p44"/>
              <p:cNvSpPr/>
              <p:nvPr/>
            </p:nvSpPr>
            <p:spPr>
              <a:xfrm>
                <a:off x="1360346" y="4132686"/>
                <a:ext cx="552410" cy="53339"/>
              </a:xfrm>
              <a:custGeom>
                <a:rect b="b" l="l" r="r" t="t"/>
                <a:pathLst>
                  <a:path extrusionOk="0" h="474" w="4909">
                    <a:moveTo>
                      <a:pt x="0" y="0"/>
                    </a:moveTo>
                    <a:lnTo>
                      <a:pt x="0" y="473"/>
                    </a:lnTo>
                    <a:lnTo>
                      <a:pt x="4908" y="473"/>
                    </a:lnTo>
                    <a:lnTo>
                      <a:pt x="49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17" name="Google Shape;1417;p44"/>
            <p:cNvSpPr/>
            <p:nvPr/>
          </p:nvSpPr>
          <p:spPr>
            <a:xfrm>
              <a:off x="1986267" y="2843909"/>
              <a:ext cx="333651" cy="279074"/>
            </a:xfrm>
            <a:custGeom>
              <a:rect b="b" l="l" r="r" t="t"/>
              <a:pathLst>
                <a:path extrusionOk="0" h="2480" w="2965">
                  <a:moveTo>
                    <a:pt x="746" y="0"/>
                  </a:moveTo>
                  <a:lnTo>
                    <a:pt x="1" y="1332"/>
                  </a:lnTo>
                  <a:lnTo>
                    <a:pt x="1922" y="2412"/>
                  </a:lnTo>
                  <a:cubicBezTo>
                    <a:pt x="2004" y="2456"/>
                    <a:pt x="2095" y="2480"/>
                    <a:pt x="2188" y="2480"/>
                  </a:cubicBezTo>
                  <a:cubicBezTo>
                    <a:pt x="2436" y="2480"/>
                    <a:pt x="2699" y="2324"/>
                    <a:pt x="2848" y="2054"/>
                  </a:cubicBezTo>
                  <a:cubicBezTo>
                    <a:pt x="2927" y="1918"/>
                    <a:pt x="2964" y="1772"/>
                    <a:pt x="2964" y="1632"/>
                  </a:cubicBezTo>
                  <a:cubicBezTo>
                    <a:pt x="2964" y="1584"/>
                    <a:pt x="2957" y="1536"/>
                    <a:pt x="2950" y="1492"/>
                  </a:cubicBezTo>
                  <a:cubicBezTo>
                    <a:pt x="2936" y="1404"/>
                    <a:pt x="2903" y="1322"/>
                    <a:pt x="2859" y="1254"/>
                  </a:cubicBezTo>
                  <a:cubicBezTo>
                    <a:pt x="2811" y="1179"/>
                    <a:pt x="2746" y="1121"/>
                    <a:pt x="2671" y="1077"/>
                  </a:cubicBezTo>
                  <a:lnTo>
                    <a:pt x="767" y="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45"/>
          <p:cNvSpPr txBox="1"/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solidFill>
                  <a:srgbClr val="333644"/>
                </a:solidFill>
                <a:latin typeface="Oswald"/>
                <a:ea typeface="Oswald"/>
                <a:cs typeface="Oswald"/>
                <a:sym typeface="Oswald"/>
              </a:rPr>
              <a:t>Defendant 18 </a:t>
            </a:r>
            <a:endParaRPr b="1" sz="83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23" name="Google Shape;1423;p45"/>
          <p:cNvSpPr txBox="1"/>
          <p:nvPr>
            <p:ph idx="1" type="body"/>
          </p:nvPr>
        </p:nvSpPr>
        <p:spPr>
          <a:xfrm>
            <a:off x="4457275" y="2129400"/>
            <a:ext cx="39735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Claim: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605.302 written in </a:t>
            </a: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expanded</a:t>
            </a: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 form is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600 + 5 + 0.3 + 0.002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424" name="Google Shape;1424;p45"/>
          <p:cNvSpPr/>
          <p:nvPr/>
        </p:nvSpPr>
        <p:spPr>
          <a:xfrm>
            <a:off x="341300" y="597837"/>
            <a:ext cx="3859836" cy="3859872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5" name="Google Shape;1425;p45"/>
          <p:cNvGrpSpPr/>
          <p:nvPr/>
        </p:nvGrpSpPr>
        <p:grpSpPr>
          <a:xfrm>
            <a:off x="992313" y="1801099"/>
            <a:ext cx="2694334" cy="2656604"/>
            <a:chOff x="992313" y="1801099"/>
            <a:chExt cx="2694334" cy="2656604"/>
          </a:xfrm>
        </p:grpSpPr>
        <p:grpSp>
          <p:nvGrpSpPr>
            <p:cNvPr id="1426" name="Google Shape;1426;p45"/>
            <p:cNvGrpSpPr/>
            <p:nvPr/>
          </p:nvGrpSpPr>
          <p:grpSpPr>
            <a:xfrm>
              <a:off x="1282129" y="1801099"/>
              <a:ext cx="1855742" cy="2435663"/>
              <a:chOff x="4020000" y="4232425"/>
              <a:chExt cx="961325" cy="1146950"/>
            </a:xfrm>
          </p:grpSpPr>
          <p:sp>
            <p:nvSpPr>
              <p:cNvPr id="1427" name="Google Shape;1427;p45"/>
              <p:cNvSpPr/>
              <p:nvPr/>
            </p:nvSpPr>
            <p:spPr>
              <a:xfrm>
                <a:off x="4097750" y="4232425"/>
                <a:ext cx="883575" cy="1097225"/>
              </a:xfrm>
              <a:custGeom>
                <a:rect b="b" l="l" r="r" t="t"/>
                <a:pathLst>
                  <a:path extrusionOk="0" h="43889" w="35343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8" name="Google Shape;1428;p45"/>
              <p:cNvSpPr/>
              <p:nvPr/>
            </p:nvSpPr>
            <p:spPr>
              <a:xfrm>
                <a:off x="4020000" y="4282150"/>
                <a:ext cx="883550" cy="1097225"/>
              </a:xfrm>
              <a:custGeom>
                <a:rect b="b" l="l" r="r" t="t"/>
                <a:pathLst>
                  <a:path extrusionOk="0" h="43889" w="35342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9" name="Google Shape;1429;p45"/>
              <p:cNvSpPr/>
              <p:nvPr/>
            </p:nvSpPr>
            <p:spPr>
              <a:xfrm>
                <a:off x="4137100" y="44273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0" name="Google Shape;1430;p45"/>
              <p:cNvSpPr/>
              <p:nvPr/>
            </p:nvSpPr>
            <p:spPr>
              <a:xfrm>
                <a:off x="4137100" y="45062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1" name="Google Shape;1431;p45"/>
              <p:cNvSpPr/>
              <p:nvPr/>
            </p:nvSpPr>
            <p:spPr>
              <a:xfrm>
                <a:off x="4137100" y="45849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2" name="Google Shape;1432;p45"/>
              <p:cNvSpPr/>
              <p:nvPr/>
            </p:nvSpPr>
            <p:spPr>
              <a:xfrm>
                <a:off x="4137100" y="4663725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3" name="Google Shape;1433;p45"/>
              <p:cNvSpPr/>
              <p:nvPr/>
            </p:nvSpPr>
            <p:spPr>
              <a:xfrm>
                <a:off x="4137100" y="47424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4" name="Google Shape;1434;p45"/>
              <p:cNvSpPr/>
              <p:nvPr/>
            </p:nvSpPr>
            <p:spPr>
              <a:xfrm>
                <a:off x="4137100" y="48213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5" name="Google Shape;1435;p45"/>
              <p:cNvSpPr/>
              <p:nvPr/>
            </p:nvSpPr>
            <p:spPr>
              <a:xfrm>
                <a:off x="4137100" y="49001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6" name="Google Shape;1436;p45"/>
              <p:cNvSpPr/>
              <p:nvPr/>
            </p:nvSpPr>
            <p:spPr>
              <a:xfrm>
                <a:off x="4137100" y="49788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6"/>
                    </a:lnTo>
                    <a:lnTo>
                      <a:pt x="25978" y="756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7" name="Google Shape;1437;p45"/>
              <p:cNvSpPr/>
              <p:nvPr/>
            </p:nvSpPr>
            <p:spPr>
              <a:xfrm>
                <a:off x="4137100" y="50577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8" name="Google Shape;1438;p45"/>
              <p:cNvSpPr/>
              <p:nvPr/>
            </p:nvSpPr>
            <p:spPr>
              <a:xfrm>
                <a:off x="4137100" y="5136500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2"/>
                    </a:lnTo>
                    <a:lnTo>
                      <a:pt x="25978" y="752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9" name="Google Shape;1439;p45"/>
              <p:cNvSpPr/>
              <p:nvPr/>
            </p:nvSpPr>
            <p:spPr>
              <a:xfrm>
                <a:off x="4137100" y="52152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40" name="Google Shape;1440;p45"/>
            <p:cNvGrpSpPr/>
            <p:nvPr/>
          </p:nvGrpSpPr>
          <p:grpSpPr>
            <a:xfrm>
              <a:off x="2696654" y="2426239"/>
              <a:ext cx="989992" cy="2031325"/>
              <a:chOff x="2247425" y="1722825"/>
              <a:chExt cx="422550" cy="867050"/>
            </a:xfrm>
          </p:grpSpPr>
          <p:sp>
            <p:nvSpPr>
              <p:cNvPr id="1441" name="Google Shape;1441;p45"/>
              <p:cNvSpPr/>
              <p:nvPr/>
            </p:nvSpPr>
            <p:spPr>
              <a:xfrm>
                <a:off x="2267500" y="1782350"/>
                <a:ext cx="382350" cy="748000"/>
              </a:xfrm>
              <a:custGeom>
                <a:rect b="b" l="l" r="r" t="t"/>
                <a:pathLst>
                  <a:path extrusionOk="0" h="29920" w="15294">
                    <a:moveTo>
                      <a:pt x="1" y="1"/>
                    </a:moveTo>
                    <a:lnTo>
                      <a:pt x="1" y="6039"/>
                    </a:lnTo>
                    <a:cubicBezTo>
                      <a:pt x="1" y="9469"/>
                      <a:pt x="2259" y="12371"/>
                      <a:pt x="5369" y="13338"/>
                    </a:cubicBezTo>
                    <a:cubicBezTo>
                      <a:pt x="6084" y="13560"/>
                      <a:pt x="6608" y="14193"/>
                      <a:pt x="6612" y="14940"/>
                    </a:cubicBezTo>
                    <a:lnTo>
                      <a:pt x="6612" y="14981"/>
                    </a:lnTo>
                    <a:cubicBezTo>
                      <a:pt x="6608" y="15726"/>
                      <a:pt x="6084" y="16356"/>
                      <a:pt x="5369" y="16581"/>
                    </a:cubicBezTo>
                    <a:cubicBezTo>
                      <a:pt x="2259" y="17548"/>
                      <a:pt x="1" y="20450"/>
                      <a:pt x="1" y="23880"/>
                    </a:cubicBezTo>
                    <a:lnTo>
                      <a:pt x="1" y="29920"/>
                    </a:lnTo>
                    <a:lnTo>
                      <a:pt x="15294" y="29920"/>
                    </a:lnTo>
                    <a:lnTo>
                      <a:pt x="15294" y="23880"/>
                    </a:lnTo>
                    <a:cubicBezTo>
                      <a:pt x="15294" y="20450"/>
                      <a:pt x="13036" y="17548"/>
                      <a:pt x="9926" y="16581"/>
                    </a:cubicBezTo>
                    <a:cubicBezTo>
                      <a:pt x="9211" y="16356"/>
                      <a:pt x="8686" y="15726"/>
                      <a:pt x="8683" y="14981"/>
                    </a:cubicBezTo>
                    <a:lnTo>
                      <a:pt x="8683" y="14940"/>
                    </a:lnTo>
                    <a:cubicBezTo>
                      <a:pt x="8686" y="14193"/>
                      <a:pt x="9211" y="13560"/>
                      <a:pt x="9926" y="13338"/>
                    </a:cubicBezTo>
                    <a:cubicBezTo>
                      <a:pt x="13036" y="12371"/>
                      <a:pt x="15294" y="9469"/>
                      <a:pt x="15294" y="6039"/>
                    </a:cubicBezTo>
                    <a:lnTo>
                      <a:pt x="15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2" name="Google Shape;1442;p45"/>
              <p:cNvSpPr/>
              <p:nvPr/>
            </p:nvSpPr>
            <p:spPr>
              <a:xfrm>
                <a:off x="2287775" y="1941400"/>
                <a:ext cx="341825" cy="557950"/>
              </a:xfrm>
              <a:custGeom>
                <a:rect b="b" l="l" r="r" t="t"/>
                <a:pathLst>
                  <a:path extrusionOk="0" h="22318" w="13673">
                    <a:moveTo>
                      <a:pt x="1" y="1"/>
                    </a:moveTo>
                    <a:cubicBezTo>
                      <a:pt x="69" y="1414"/>
                      <a:pt x="559" y="2708"/>
                      <a:pt x="1353" y="3768"/>
                    </a:cubicBezTo>
                    <a:cubicBezTo>
                      <a:pt x="2204" y="4912"/>
                      <a:pt x="3406" y="5778"/>
                      <a:pt x="4799" y="6210"/>
                    </a:cubicBezTo>
                    <a:cubicBezTo>
                      <a:pt x="5307" y="6371"/>
                      <a:pt x="5750" y="6673"/>
                      <a:pt x="6074" y="7082"/>
                    </a:cubicBezTo>
                    <a:cubicBezTo>
                      <a:pt x="6397" y="7487"/>
                      <a:pt x="6602" y="8009"/>
                      <a:pt x="6605" y="8570"/>
                    </a:cubicBezTo>
                    <a:lnTo>
                      <a:pt x="6605" y="17556"/>
                    </a:lnTo>
                    <a:cubicBezTo>
                      <a:pt x="6602" y="18118"/>
                      <a:pt x="6397" y="18639"/>
                      <a:pt x="6074" y="19045"/>
                    </a:cubicBezTo>
                    <a:cubicBezTo>
                      <a:pt x="5750" y="19453"/>
                      <a:pt x="5307" y="19757"/>
                      <a:pt x="4799" y="19916"/>
                    </a:cubicBezTo>
                    <a:cubicBezTo>
                      <a:pt x="3423" y="20345"/>
                      <a:pt x="2235" y="21194"/>
                      <a:pt x="1383" y="22318"/>
                    </a:cubicBezTo>
                    <a:lnTo>
                      <a:pt x="12290" y="22318"/>
                    </a:lnTo>
                    <a:cubicBezTo>
                      <a:pt x="11438" y="21194"/>
                      <a:pt x="10249" y="20345"/>
                      <a:pt x="8873" y="19916"/>
                    </a:cubicBezTo>
                    <a:cubicBezTo>
                      <a:pt x="8366" y="19757"/>
                      <a:pt x="7923" y="19453"/>
                      <a:pt x="7596" y="19045"/>
                    </a:cubicBezTo>
                    <a:cubicBezTo>
                      <a:pt x="7272" y="18639"/>
                      <a:pt x="7072" y="18118"/>
                      <a:pt x="7068" y="17556"/>
                    </a:cubicBezTo>
                    <a:lnTo>
                      <a:pt x="7068" y="17553"/>
                    </a:lnTo>
                    <a:lnTo>
                      <a:pt x="7068" y="8570"/>
                    </a:lnTo>
                    <a:cubicBezTo>
                      <a:pt x="7072" y="8009"/>
                      <a:pt x="7272" y="7487"/>
                      <a:pt x="7596" y="7082"/>
                    </a:cubicBezTo>
                    <a:cubicBezTo>
                      <a:pt x="7923" y="6673"/>
                      <a:pt x="8366" y="6371"/>
                      <a:pt x="8873" y="6210"/>
                    </a:cubicBezTo>
                    <a:cubicBezTo>
                      <a:pt x="10266" y="5778"/>
                      <a:pt x="11469" y="4912"/>
                      <a:pt x="12320" y="3768"/>
                    </a:cubicBezTo>
                    <a:cubicBezTo>
                      <a:pt x="13114" y="2708"/>
                      <a:pt x="13604" y="1414"/>
                      <a:pt x="13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3" name="Google Shape;1443;p45"/>
              <p:cNvSpPr/>
              <p:nvPr/>
            </p:nvSpPr>
            <p:spPr>
              <a:xfrm>
                <a:off x="2247425" y="1810625"/>
                <a:ext cx="422550" cy="15600"/>
              </a:xfrm>
              <a:custGeom>
                <a:rect b="b" l="l" r="r" t="t"/>
                <a:pathLst>
                  <a:path extrusionOk="0" h="624" w="16902">
                    <a:moveTo>
                      <a:pt x="0" y="0"/>
                    </a:moveTo>
                    <a:lnTo>
                      <a:pt x="535" y="623"/>
                    </a:lnTo>
                    <a:lnTo>
                      <a:pt x="16362" y="623"/>
                    </a:ln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4" name="Google Shape;1444;p45"/>
              <p:cNvSpPr/>
              <p:nvPr/>
            </p:nvSpPr>
            <p:spPr>
              <a:xfrm>
                <a:off x="2247425" y="1722825"/>
                <a:ext cx="422550" cy="89275"/>
              </a:xfrm>
              <a:custGeom>
                <a:rect b="b" l="l" r="r" t="t"/>
                <a:pathLst>
                  <a:path extrusionOk="0" h="3571" w="16902">
                    <a:moveTo>
                      <a:pt x="416" y="0"/>
                    </a:moveTo>
                    <a:cubicBezTo>
                      <a:pt x="187" y="0"/>
                      <a:pt x="0" y="188"/>
                      <a:pt x="0" y="416"/>
                    </a:cubicBezTo>
                    <a:lnTo>
                      <a:pt x="0" y="3570"/>
                    </a:lnTo>
                    <a:lnTo>
                      <a:pt x="16901" y="3570"/>
                    </a:lnTo>
                    <a:lnTo>
                      <a:pt x="16901" y="416"/>
                    </a:lnTo>
                    <a:cubicBezTo>
                      <a:pt x="16901" y="188"/>
                      <a:pt x="16713" y="0"/>
                      <a:pt x="16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5" name="Google Shape;1445;p45"/>
              <p:cNvSpPr/>
              <p:nvPr/>
            </p:nvSpPr>
            <p:spPr>
              <a:xfrm>
                <a:off x="2597725" y="1812075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487" y="0"/>
                    </a:moveTo>
                    <a:lnTo>
                      <a:pt x="0" y="565"/>
                    </a:lnTo>
                    <a:lnTo>
                      <a:pt x="1997" y="565"/>
                    </a:lnTo>
                    <a:lnTo>
                      <a:pt x="24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6" name="Google Shape;1446;p45"/>
              <p:cNvSpPr/>
              <p:nvPr/>
            </p:nvSpPr>
            <p:spPr>
              <a:xfrm>
                <a:off x="2611175" y="1733625"/>
                <a:ext cx="49850" cy="78475"/>
              </a:xfrm>
              <a:custGeom>
                <a:rect b="b" l="l" r="r" t="t"/>
                <a:pathLst>
                  <a:path extrusionOk="0" h="3139" w="1994">
                    <a:moveTo>
                      <a:pt x="1" y="1"/>
                    </a:moveTo>
                    <a:lnTo>
                      <a:pt x="1" y="3138"/>
                    </a:lnTo>
                    <a:lnTo>
                      <a:pt x="1993" y="3138"/>
                    </a:lnTo>
                    <a:lnTo>
                      <a:pt x="199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7" name="Google Shape;1447;p45"/>
              <p:cNvSpPr/>
              <p:nvPr/>
            </p:nvSpPr>
            <p:spPr>
              <a:xfrm>
                <a:off x="2559075" y="1812075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8" name="Google Shape;1448;p45"/>
              <p:cNvSpPr/>
              <p:nvPr/>
            </p:nvSpPr>
            <p:spPr>
              <a:xfrm>
                <a:off x="2572450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0" y="1"/>
                    </a:moveTo>
                    <a:lnTo>
                      <a:pt x="0" y="3138"/>
                    </a:lnTo>
                    <a:lnTo>
                      <a:pt x="596" y="3138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9" name="Google Shape;1449;p45"/>
              <p:cNvSpPr/>
              <p:nvPr/>
            </p:nvSpPr>
            <p:spPr>
              <a:xfrm>
                <a:off x="2264875" y="1812075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0" name="Google Shape;1450;p45"/>
              <p:cNvSpPr/>
              <p:nvPr/>
            </p:nvSpPr>
            <p:spPr>
              <a:xfrm>
                <a:off x="2263575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1" y="1"/>
                    </a:moveTo>
                    <a:lnTo>
                      <a:pt x="1" y="3138"/>
                    </a:lnTo>
                    <a:lnTo>
                      <a:pt x="597" y="3138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1" name="Google Shape;1451;p45"/>
              <p:cNvSpPr/>
              <p:nvPr/>
            </p:nvSpPr>
            <p:spPr>
              <a:xfrm>
                <a:off x="2247425" y="2486400"/>
                <a:ext cx="422550" cy="15675"/>
              </a:xfrm>
              <a:custGeom>
                <a:rect b="b" l="l" r="r" t="t"/>
                <a:pathLst>
                  <a:path extrusionOk="0" h="627" w="16902">
                    <a:moveTo>
                      <a:pt x="535" y="0"/>
                    </a:moveTo>
                    <a:lnTo>
                      <a:pt x="0" y="626"/>
                    </a:lnTo>
                    <a:lnTo>
                      <a:pt x="16901" y="626"/>
                    </a:lnTo>
                    <a:lnTo>
                      <a:pt x="16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2" name="Google Shape;1452;p45"/>
              <p:cNvSpPr/>
              <p:nvPr/>
            </p:nvSpPr>
            <p:spPr>
              <a:xfrm>
                <a:off x="2247425" y="2500525"/>
                <a:ext cx="422550" cy="89350"/>
              </a:xfrm>
              <a:custGeom>
                <a:rect b="b" l="l" r="r" t="t"/>
                <a:pathLst>
                  <a:path extrusionOk="0" h="3574" w="16902">
                    <a:moveTo>
                      <a:pt x="0" y="0"/>
                    </a:moveTo>
                    <a:lnTo>
                      <a:pt x="0" y="3155"/>
                    </a:lnTo>
                    <a:cubicBezTo>
                      <a:pt x="0" y="3386"/>
                      <a:pt x="187" y="3573"/>
                      <a:pt x="416" y="3573"/>
                    </a:cubicBezTo>
                    <a:lnTo>
                      <a:pt x="16482" y="3573"/>
                    </a:lnTo>
                    <a:cubicBezTo>
                      <a:pt x="16713" y="3573"/>
                      <a:pt x="16901" y="3386"/>
                      <a:pt x="16901" y="3155"/>
                    </a:cubicBez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3" name="Google Shape;1453;p45"/>
              <p:cNvSpPr/>
              <p:nvPr/>
            </p:nvSpPr>
            <p:spPr>
              <a:xfrm>
                <a:off x="2597725" y="2486400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0" y="0"/>
                    </a:moveTo>
                    <a:lnTo>
                      <a:pt x="487" y="565"/>
                    </a:lnTo>
                    <a:lnTo>
                      <a:pt x="2480" y="565"/>
                    </a:lnTo>
                    <a:lnTo>
                      <a:pt x="1997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4" name="Google Shape;1454;p45"/>
              <p:cNvSpPr/>
              <p:nvPr/>
            </p:nvSpPr>
            <p:spPr>
              <a:xfrm>
                <a:off x="2611175" y="2500525"/>
                <a:ext cx="49850" cy="78525"/>
              </a:xfrm>
              <a:custGeom>
                <a:rect b="b" l="l" r="r" t="t"/>
                <a:pathLst>
                  <a:path extrusionOk="0" h="3141" w="1994">
                    <a:moveTo>
                      <a:pt x="1" y="0"/>
                    </a:moveTo>
                    <a:lnTo>
                      <a:pt x="1" y="3141"/>
                    </a:lnTo>
                    <a:lnTo>
                      <a:pt x="1993" y="3141"/>
                    </a:lnTo>
                    <a:lnTo>
                      <a:pt x="199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5" name="Google Shape;1455;p45"/>
              <p:cNvSpPr/>
              <p:nvPr/>
            </p:nvSpPr>
            <p:spPr>
              <a:xfrm>
                <a:off x="2559075" y="2486400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6" name="Google Shape;1456;p45"/>
              <p:cNvSpPr/>
              <p:nvPr/>
            </p:nvSpPr>
            <p:spPr>
              <a:xfrm>
                <a:off x="2572450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0" y="0"/>
                    </a:moveTo>
                    <a:lnTo>
                      <a:pt x="0" y="3141"/>
                    </a:lnTo>
                    <a:lnTo>
                      <a:pt x="596" y="3141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7" name="Google Shape;1457;p45"/>
              <p:cNvSpPr/>
              <p:nvPr/>
            </p:nvSpPr>
            <p:spPr>
              <a:xfrm>
                <a:off x="2264875" y="2486400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accent4">
                  <a:alpha val="388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8" name="Google Shape;1458;p45"/>
              <p:cNvSpPr/>
              <p:nvPr/>
            </p:nvSpPr>
            <p:spPr>
              <a:xfrm>
                <a:off x="2263575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1" y="0"/>
                    </a:moveTo>
                    <a:lnTo>
                      <a:pt x="1" y="3141"/>
                    </a:lnTo>
                    <a:lnTo>
                      <a:pt x="597" y="3141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9" name="Google Shape;1459;p45"/>
              <p:cNvSpPr/>
              <p:nvPr/>
            </p:nvSpPr>
            <p:spPr>
              <a:xfrm>
                <a:off x="2458697" y="1722825"/>
                <a:ext cx="211275" cy="867050"/>
              </a:xfrm>
              <a:custGeom>
                <a:rect b="b" l="l" r="r" t="t"/>
                <a:pathLst>
                  <a:path extrusionOk="0" h="34682" w="8451">
                    <a:moveTo>
                      <a:pt x="0" y="0"/>
                    </a:moveTo>
                    <a:lnTo>
                      <a:pt x="0" y="34681"/>
                    </a:lnTo>
                    <a:lnTo>
                      <a:pt x="8035" y="34681"/>
                    </a:lnTo>
                    <a:cubicBezTo>
                      <a:pt x="8263" y="34681"/>
                      <a:pt x="8450" y="34494"/>
                      <a:pt x="8450" y="34263"/>
                    </a:cubicBezTo>
                    <a:lnTo>
                      <a:pt x="8450" y="31108"/>
                    </a:lnTo>
                    <a:lnTo>
                      <a:pt x="8399" y="31108"/>
                    </a:lnTo>
                    <a:lnTo>
                      <a:pt x="7916" y="30543"/>
                    </a:lnTo>
                    <a:lnTo>
                      <a:pt x="7647" y="30543"/>
                    </a:lnTo>
                    <a:lnTo>
                      <a:pt x="7647" y="26261"/>
                    </a:lnTo>
                    <a:cubicBezTo>
                      <a:pt x="7647" y="22831"/>
                      <a:pt x="5388" y="19929"/>
                      <a:pt x="2278" y="18962"/>
                    </a:cubicBezTo>
                    <a:cubicBezTo>
                      <a:pt x="1566" y="18737"/>
                      <a:pt x="1042" y="18107"/>
                      <a:pt x="1035" y="17362"/>
                    </a:cubicBezTo>
                    <a:lnTo>
                      <a:pt x="1035" y="17321"/>
                    </a:lnTo>
                    <a:cubicBezTo>
                      <a:pt x="1042" y="16574"/>
                      <a:pt x="1566" y="15941"/>
                      <a:pt x="2278" y="15719"/>
                    </a:cubicBezTo>
                    <a:cubicBezTo>
                      <a:pt x="2401" y="15682"/>
                      <a:pt x="2520" y="15641"/>
                      <a:pt x="2640" y="15597"/>
                    </a:cubicBezTo>
                    <a:cubicBezTo>
                      <a:pt x="2687" y="15580"/>
                      <a:pt x="2735" y="15563"/>
                      <a:pt x="2783" y="15546"/>
                    </a:cubicBezTo>
                    <a:cubicBezTo>
                      <a:pt x="2803" y="15535"/>
                      <a:pt x="2827" y="15526"/>
                      <a:pt x="2851" y="15515"/>
                    </a:cubicBezTo>
                    <a:cubicBezTo>
                      <a:pt x="2946" y="15477"/>
                      <a:pt x="3038" y="15441"/>
                      <a:pt x="3130" y="15400"/>
                    </a:cubicBezTo>
                    <a:cubicBezTo>
                      <a:pt x="3154" y="15389"/>
                      <a:pt x="3174" y="15379"/>
                      <a:pt x="3198" y="15365"/>
                    </a:cubicBezTo>
                    <a:cubicBezTo>
                      <a:pt x="5800" y="14166"/>
                      <a:pt x="7616" y="11547"/>
                      <a:pt x="7647" y="8502"/>
                    </a:cubicBezTo>
                    <a:lnTo>
                      <a:pt x="7647" y="8420"/>
                    </a:lnTo>
                    <a:lnTo>
                      <a:pt x="7647" y="4135"/>
                    </a:lnTo>
                    <a:lnTo>
                      <a:pt x="7916" y="4135"/>
                    </a:lnTo>
                    <a:lnTo>
                      <a:pt x="8399" y="3570"/>
                    </a:lnTo>
                    <a:lnTo>
                      <a:pt x="8450" y="3570"/>
                    </a:lnTo>
                    <a:lnTo>
                      <a:pt x="8450" y="416"/>
                    </a:lnTo>
                    <a:cubicBezTo>
                      <a:pt x="8450" y="188"/>
                      <a:pt x="8263" y="0"/>
                      <a:pt x="8035" y="0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60" name="Google Shape;1460;p45"/>
            <p:cNvGrpSpPr/>
            <p:nvPr/>
          </p:nvGrpSpPr>
          <p:grpSpPr>
            <a:xfrm>
              <a:off x="992313" y="2716755"/>
              <a:ext cx="2557807" cy="1740948"/>
              <a:chOff x="815250" y="2445080"/>
              <a:chExt cx="2557807" cy="1740948"/>
            </a:xfrm>
          </p:grpSpPr>
          <p:sp>
            <p:nvSpPr>
              <p:cNvPr id="1461" name="Google Shape;1461;p45"/>
              <p:cNvSpPr/>
              <p:nvPr/>
            </p:nvSpPr>
            <p:spPr>
              <a:xfrm>
                <a:off x="1706713" y="3142651"/>
                <a:ext cx="1666344" cy="1043266"/>
              </a:xfrm>
              <a:custGeom>
                <a:rect b="b" l="l" r="r" t="t"/>
                <a:pathLst>
                  <a:path extrusionOk="0" h="9271" w="14808">
                    <a:moveTo>
                      <a:pt x="1730" y="1"/>
                    </a:moveTo>
                    <a:cubicBezTo>
                      <a:pt x="1202" y="1"/>
                      <a:pt x="687" y="279"/>
                      <a:pt x="410" y="774"/>
                    </a:cubicBezTo>
                    <a:cubicBezTo>
                      <a:pt x="1" y="1502"/>
                      <a:pt x="263" y="2422"/>
                      <a:pt x="989" y="2831"/>
                    </a:cubicBezTo>
                    <a:cubicBezTo>
                      <a:pt x="1139" y="2916"/>
                      <a:pt x="1296" y="2970"/>
                      <a:pt x="1459" y="2997"/>
                    </a:cubicBezTo>
                    <a:cubicBezTo>
                      <a:pt x="1551" y="3015"/>
                      <a:pt x="1643" y="3024"/>
                      <a:pt x="1735" y="3024"/>
                    </a:cubicBezTo>
                    <a:cubicBezTo>
                      <a:pt x="1983" y="3024"/>
                      <a:pt x="2228" y="2961"/>
                      <a:pt x="2447" y="2841"/>
                    </a:cubicBezTo>
                    <a:lnTo>
                      <a:pt x="4869" y="4197"/>
                    </a:lnTo>
                    <a:lnTo>
                      <a:pt x="12566" y="9169"/>
                    </a:lnTo>
                    <a:cubicBezTo>
                      <a:pt x="12566" y="9169"/>
                      <a:pt x="12922" y="9271"/>
                      <a:pt x="13292" y="9271"/>
                    </a:cubicBezTo>
                    <a:cubicBezTo>
                      <a:pt x="13595" y="9271"/>
                      <a:pt x="13907" y="9203"/>
                      <a:pt x="14045" y="8958"/>
                    </a:cubicBezTo>
                    <a:lnTo>
                      <a:pt x="14501" y="8141"/>
                    </a:lnTo>
                    <a:cubicBezTo>
                      <a:pt x="14807" y="7596"/>
                      <a:pt x="13911" y="6768"/>
                      <a:pt x="13911" y="6768"/>
                    </a:cubicBezTo>
                    <a:lnTo>
                      <a:pt x="5655" y="2793"/>
                    </a:lnTo>
                    <a:lnTo>
                      <a:pt x="3237" y="1434"/>
                    </a:lnTo>
                    <a:cubicBezTo>
                      <a:pt x="3220" y="1094"/>
                      <a:pt x="3087" y="763"/>
                      <a:pt x="2855" y="508"/>
                    </a:cubicBezTo>
                    <a:cubicBezTo>
                      <a:pt x="2750" y="386"/>
                      <a:pt x="2617" y="279"/>
                      <a:pt x="2467" y="194"/>
                    </a:cubicBezTo>
                    <a:cubicBezTo>
                      <a:pt x="2234" y="63"/>
                      <a:pt x="1981" y="1"/>
                      <a:pt x="1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2" name="Google Shape;1462;p45"/>
              <p:cNvSpPr/>
              <p:nvPr/>
            </p:nvSpPr>
            <p:spPr>
              <a:xfrm>
                <a:off x="1831734" y="3467974"/>
                <a:ext cx="112417" cy="15192"/>
              </a:xfrm>
              <a:custGeom>
                <a:rect b="b" l="l" r="r" t="t"/>
                <a:pathLst>
                  <a:path extrusionOk="0" h="135" w="999">
                    <a:moveTo>
                      <a:pt x="1" y="1"/>
                    </a:moveTo>
                    <a:cubicBezTo>
                      <a:pt x="77" y="36"/>
                      <a:pt x="154" y="64"/>
                      <a:pt x="234" y="84"/>
                    </a:cubicBezTo>
                    <a:lnTo>
                      <a:pt x="234" y="84"/>
                    </a:lnTo>
                    <a:cubicBezTo>
                      <a:pt x="155" y="63"/>
                      <a:pt x="77" y="35"/>
                      <a:pt x="1" y="1"/>
                    </a:cubicBezTo>
                    <a:close/>
                    <a:moveTo>
                      <a:pt x="234" y="84"/>
                    </a:moveTo>
                    <a:cubicBezTo>
                      <a:pt x="359" y="118"/>
                      <a:pt x="486" y="134"/>
                      <a:pt x="614" y="134"/>
                    </a:cubicBezTo>
                    <a:cubicBezTo>
                      <a:pt x="614" y="134"/>
                      <a:pt x="615" y="134"/>
                      <a:pt x="616" y="134"/>
                    </a:cubicBezTo>
                    <a:lnTo>
                      <a:pt x="616" y="134"/>
                    </a:lnTo>
                    <a:cubicBezTo>
                      <a:pt x="524" y="134"/>
                      <a:pt x="436" y="124"/>
                      <a:pt x="348" y="106"/>
                    </a:cubicBezTo>
                    <a:cubicBezTo>
                      <a:pt x="310" y="101"/>
                      <a:pt x="271" y="94"/>
                      <a:pt x="234" y="84"/>
                    </a:cubicBezTo>
                    <a:close/>
                    <a:moveTo>
                      <a:pt x="998" y="83"/>
                    </a:moveTo>
                    <a:cubicBezTo>
                      <a:pt x="872" y="117"/>
                      <a:pt x="744" y="134"/>
                      <a:pt x="616" y="134"/>
                    </a:cubicBezTo>
                    <a:lnTo>
                      <a:pt x="616" y="134"/>
                    </a:lnTo>
                    <a:cubicBezTo>
                      <a:pt x="616" y="134"/>
                      <a:pt x="617" y="134"/>
                      <a:pt x="617" y="134"/>
                    </a:cubicBezTo>
                    <a:cubicBezTo>
                      <a:pt x="746" y="134"/>
                      <a:pt x="872" y="117"/>
                      <a:pt x="998" y="83"/>
                    </a:cubicBezTo>
                    <a:close/>
                  </a:path>
                </a:pathLst>
              </a:custGeom>
              <a:solidFill>
                <a:srgbClr val="CFC3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3" name="Google Shape;1463;p45"/>
              <p:cNvSpPr/>
              <p:nvPr/>
            </p:nvSpPr>
            <p:spPr>
              <a:xfrm>
                <a:off x="1870894" y="3345767"/>
                <a:ext cx="1441959" cy="840262"/>
              </a:xfrm>
              <a:custGeom>
                <a:rect b="b" l="l" r="r" t="t"/>
                <a:pathLst>
                  <a:path extrusionOk="0" h="7467" w="12814">
                    <a:moveTo>
                      <a:pt x="790" y="1"/>
                    </a:moveTo>
                    <a:cubicBezTo>
                      <a:pt x="552" y="430"/>
                      <a:pt x="283" y="832"/>
                      <a:pt x="0" y="1192"/>
                    </a:cubicBezTo>
                    <a:cubicBezTo>
                      <a:pt x="88" y="1210"/>
                      <a:pt x="177" y="1220"/>
                      <a:pt x="269" y="1220"/>
                    </a:cubicBezTo>
                    <a:cubicBezTo>
                      <a:pt x="398" y="1220"/>
                      <a:pt x="524" y="1203"/>
                      <a:pt x="651" y="1169"/>
                    </a:cubicBezTo>
                    <a:cubicBezTo>
                      <a:pt x="763" y="1138"/>
                      <a:pt x="876" y="1098"/>
                      <a:pt x="978" y="1040"/>
                    </a:cubicBezTo>
                    <a:cubicBezTo>
                      <a:pt x="981" y="1040"/>
                      <a:pt x="984" y="1036"/>
                      <a:pt x="988" y="1036"/>
                    </a:cubicBezTo>
                    <a:lnTo>
                      <a:pt x="1008" y="1046"/>
                    </a:lnTo>
                    <a:cubicBezTo>
                      <a:pt x="1011" y="1036"/>
                      <a:pt x="1019" y="1022"/>
                      <a:pt x="1025" y="1013"/>
                    </a:cubicBezTo>
                    <a:lnTo>
                      <a:pt x="1400" y="345"/>
                    </a:lnTo>
                    <a:lnTo>
                      <a:pt x="790" y="1"/>
                    </a:lnTo>
                    <a:close/>
                    <a:moveTo>
                      <a:pt x="1767" y="549"/>
                    </a:moveTo>
                    <a:lnTo>
                      <a:pt x="1393" y="1220"/>
                    </a:lnTo>
                    <a:cubicBezTo>
                      <a:pt x="1387" y="1230"/>
                      <a:pt x="1379" y="1241"/>
                      <a:pt x="1373" y="1250"/>
                    </a:cubicBezTo>
                    <a:lnTo>
                      <a:pt x="3410" y="2392"/>
                    </a:lnTo>
                    <a:lnTo>
                      <a:pt x="9520" y="6339"/>
                    </a:lnTo>
                    <a:cubicBezTo>
                      <a:pt x="9523" y="6298"/>
                      <a:pt x="9533" y="6257"/>
                      <a:pt x="9554" y="6220"/>
                    </a:cubicBezTo>
                    <a:lnTo>
                      <a:pt x="10109" y="5229"/>
                    </a:lnTo>
                    <a:lnTo>
                      <a:pt x="1767" y="549"/>
                    </a:lnTo>
                    <a:close/>
                    <a:moveTo>
                      <a:pt x="10657" y="5536"/>
                    </a:moveTo>
                    <a:lnTo>
                      <a:pt x="10102" y="6526"/>
                    </a:lnTo>
                    <a:cubicBezTo>
                      <a:pt x="10075" y="6578"/>
                      <a:pt x="10031" y="6615"/>
                      <a:pt x="9983" y="6639"/>
                    </a:cubicBezTo>
                    <a:lnTo>
                      <a:pt x="11107" y="7364"/>
                    </a:lnTo>
                    <a:cubicBezTo>
                      <a:pt x="11107" y="7364"/>
                      <a:pt x="11325" y="7426"/>
                      <a:pt x="11601" y="7453"/>
                    </a:cubicBezTo>
                    <a:cubicBezTo>
                      <a:pt x="11676" y="7463"/>
                      <a:pt x="11754" y="7466"/>
                      <a:pt x="11833" y="7466"/>
                    </a:cubicBezTo>
                    <a:lnTo>
                      <a:pt x="11887" y="7466"/>
                    </a:lnTo>
                    <a:cubicBezTo>
                      <a:pt x="12173" y="7457"/>
                      <a:pt x="12456" y="7385"/>
                      <a:pt x="12582" y="7153"/>
                    </a:cubicBezTo>
                    <a:lnTo>
                      <a:pt x="12814" y="6745"/>
                    </a:lnTo>
                    <a:lnTo>
                      <a:pt x="10657" y="553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4" name="Google Shape;1464;p45"/>
              <p:cNvSpPr/>
              <p:nvPr/>
            </p:nvSpPr>
            <p:spPr>
              <a:xfrm>
                <a:off x="1926372" y="3172921"/>
                <a:ext cx="101727" cy="172959"/>
              </a:xfrm>
              <a:custGeom>
                <a:rect b="b" l="l" r="r" t="t"/>
                <a:pathLst>
                  <a:path extrusionOk="0" h="1537" w="904">
                    <a:moveTo>
                      <a:pt x="634" y="1"/>
                    </a:moveTo>
                    <a:cubicBezTo>
                      <a:pt x="471" y="440"/>
                      <a:pt x="270" y="886"/>
                      <a:pt x="25" y="1326"/>
                    </a:cubicBezTo>
                    <a:cubicBezTo>
                      <a:pt x="25" y="1326"/>
                      <a:pt x="25" y="1329"/>
                      <a:pt x="21" y="1329"/>
                    </a:cubicBezTo>
                    <a:cubicBezTo>
                      <a:pt x="21" y="1332"/>
                      <a:pt x="21" y="1335"/>
                      <a:pt x="18" y="1335"/>
                    </a:cubicBezTo>
                    <a:cubicBezTo>
                      <a:pt x="18" y="1339"/>
                      <a:pt x="18" y="1339"/>
                      <a:pt x="15" y="1343"/>
                    </a:cubicBezTo>
                    <a:lnTo>
                      <a:pt x="15" y="1346"/>
                    </a:lnTo>
                    <a:cubicBezTo>
                      <a:pt x="11" y="1349"/>
                      <a:pt x="11" y="1353"/>
                      <a:pt x="7" y="1356"/>
                    </a:cubicBezTo>
                    <a:lnTo>
                      <a:pt x="7" y="1359"/>
                    </a:lnTo>
                    <a:cubicBezTo>
                      <a:pt x="4" y="1363"/>
                      <a:pt x="1" y="1367"/>
                      <a:pt x="1" y="1370"/>
                    </a:cubicBezTo>
                    <a:lnTo>
                      <a:pt x="297" y="1537"/>
                    </a:lnTo>
                    <a:cubicBezTo>
                      <a:pt x="539" y="1107"/>
                      <a:pt x="743" y="672"/>
                      <a:pt x="903" y="239"/>
                    </a:cubicBezTo>
                    <a:cubicBezTo>
                      <a:pt x="825" y="147"/>
                      <a:pt x="737" y="68"/>
                      <a:pt x="634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5" name="Google Shape;1465;p45"/>
              <p:cNvSpPr/>
              <p:nvPr/>
            </p:nvSpPr>
            <p:spPr>
              <a:xfrm>
                <a:off x="1831734" y="3326974"/>
                <a:ext cx="128059" cy="153041"/>
              </a:xfrm>
              <a:custGeom>
                <a:rect b="b" l="l" r="r" t="t"/>
                <a:pathLst>
                  <a:path extrusionOk="0" h="1360" w="1138"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5" y="15"/>
                      <a:pt x="835" y="15"/>
                      <a:pt x="831" y="15"/>
                    </a:cubicBez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5"/>
                      <a:pt x="828" y="28"/>
                      <a:pt x="825" y="28"/>
                    </a:cubicBezTo>
                    <a:cubicBezTo>
                      <a:pt x="825" y="31"/>
                      <a:pt x="825" y="31"/>
                      <a:pt x="821" y="35"/>
                    </a:cubicBezTo>
                    <a:cubicBezTo>
                      <a:pt x="821" y="38"/>
                      <a:pt x="821" y="38"/>
                      <a:pt x="818" y="38"/>
                    </a:cubicBezTo>
                    <a:cubicBezTo>
                      <a:pt x="818" y="42"/>
                      <a:pt x="815" y="45"/>
                      <a:pt x="815" y="48"/>
                    </a:cubicBezTo>
                    <a:lnTo>
                      <a:pt x="815" y="52"/>
                    </a:ln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62"/>
                      <a:pt x="804" y="62"/>
                      <a:pt x="804" y="65"/>
                    </a:cubicBez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6"/>
                      <a:pt x="798" y="76"/>
                      <a:pt x="798" y="76"/>
                    </a:cubicBez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6"/>
                      <a:pt x="790" y="86"/>
                      <a:pt x="790" y="89"/>
                    </a:cubicBezTo>
                    <a:cubicBezTo>
                      <a:pt x="790" y="92"/>
                      <a:pt x="787" y="96"/>
                      <a:pt x="784" y="100"/>
                    </a:cubicBezTo>
                    <a:cubicBezTo>
                      <a:pt x="777" y="113"/>
                      <a:pt x="770" y="123"/>
                      <a:pt x="763" y="137"/>
                    </a:cubicBezTo>
                    <a:cubicBezTo>
                      <a:pt x="529" y="539"/>
                      <a:pt x="273" y="914"/>
                      <a:pt x="1" y="1254"/>
                    </a:cubicBezTo>
                    <a:cubicBezTo>
                      <a:pt x="113" y="1305"/>
                      <a:pt x="229" y="1343"/>
                      <a:pt x="348" y="1359"/>
                    </a:cubicBezTo>
                    <a:cubicBezTo>
                      <a:pt x="631" y="999"/>
                      <a:pt x="900" y="597"/>
                      <a:pt x="1138" y="168"/>
                    </a:cubicBezTo>
                    <a:lnTo>
                      <a:pt x="842" y="1"/>
                    </a:ln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6" name="Google Shape;1466;p45"/>
              <p:cNvSpPr/>
              <p:nvPr/>
            </p:nvSpPr>
            <p:spPr>
              <a:xfrm>
                <a:off x="1104677" y="2550858"/>
                <a:ext cx="949866" cy="1163335"/>
              </a:xfrm>
              <a:custGeom>
                <a:rect b="b" l="l" r="r" t="t"/>
                <a:pathLst>
                  <a:path extrusionOk="0" h="10338" w="8441">
                    <a:moveTo>
                      <a:pt x="4806" y="0"/>
                    </a:moveTo>
                    <a:cubicBezTo>
                      <a:pt x="4415" y="140"/>
                      <a:pt x="4016" y="352"/>
                      <a:pt x="3628" y="621"/>
                    </a:cubicBezTo>
                    <a:cubicBezTo>
                      <a:pt x="3505" y="699"/>
                      <a:pt x="3386" y="791"/>
                      <a:pt x="3266" y="883"/>
                    </a:cubicBezTo>
                    <a:cubicBezTo>
                      <a:pt x="2477" y="1509"/>
                      <a:pt x="1730" y="2381"/>
                      <a:pt x="1138" y="3441"/>
                    </a:cubicBezTo>
                    <a:cubicBezTo>
                      <a:pt x="545" y="4500"/>
                      <a:pt x="188" y="5593"/>
                      <a:pt x="68" y="6595"/>
                    </a:cubicBezTo>
                    <a:cubicBezTo>
                      <a:pt x="48" y="6741"/>
                      <a:pt x="34" y="6887"/>
                      <a:pt x="28" y="7034"/>
                    </a:cubicBezTo>
                    <a:cubicBezTo>
                      <a:pt x="1" y="7508"/>
                      <a:pt x="31" y="7957"/>
                      <a:pt x="116" y="8363"/>
                    </a:cubicBezTo>
                    <a:lnTo>
                      <a:pt x="3634" y="10338"/>
                    </a:lnTo>
                    <a:cubicBezTo>
                      <a:pt x="4026" y="10198"/>
                      <a:pt x="4425" y="9987"/>
                      <a:pt x="4813" y="9718"/>
                    </a:cubicBezTo>
                    <a:cubicBezTo>
                      <a:pt x="4936" y="9636"/>
                      <a:pt x="5052" y="9551"/>
                      <a:pt x="5171" y="9456"/>
                    </a:cubicBezTo>
                    <a:cubicBezTo>
                      <a:pt x="5961" y="8829"/>
                      <a:pt x="6707" y="7957"/>
                      <a:pt x="7303" y="6898"/>
                    </a:cubicBezTo>
                    <a:cubicBezTo>
                      <a:pt x="7896" y="5838"/>
                      <a:pt x="8253" y="4749"/>
                      <a:pt x="8372" y="3747"/>
                    </a:cubicBezTo>
                    <a:cubicBezTo>
                      <a:pt x="8393" y="3597"/>
                      <a:pt x="8406" y="3451"/>
                      <a:pt x="8413" y="3304"/>
                    </a:cubicBezTo>
                    <a:cubicBezTo>
                      <a:pt x="8441" y="2831"/>
                      <a:pt x="8410" y="2381"/>
                      <a:pt x="8325" y="1976"/>
                    </a:cubicBezTo>
                    <a:lnTo>
                      <a:pt x="48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7" name="Google Shape;1467;p45"/>
              <p:cNvSpPr/>
              <p:nvPr/>
            </p:nvSpPr>
            <p:spPr>
              <a:xfrm>
                <a:off x="1107716" y="3292878"/>
                <a:ext cx="578404" cy="351994"/>
              </a:xfrm>
              <a:custGeom>
                <a:rect b="b" l="l" r="r" t="t"/>
                <a:pathLst>
                  <a:path extrusionOk="0" h="3128" w="5140">
                    <a:moveTo>
                      <a:pt x="38" y="1"/>
                    </a:moveTo>
                    <a:cubicBezTo>
                      <a:pt x="18" y="150"/>
                      <a:pt x="4" y="297"/>
                      <a:pt x="1" y="444"/>
                    </a:cubicBezTo>
                    <a:lnTo>
                      <a:pt x="4786" y="3127"/>
                    </a:lnTo>
                    <a:cubicBezTo>
                      <a:pt x="4905" y="3046"/>
                      <a:pt x="5025" y="2961"/>
                      <a:pt x="5140" y="2865"/>
                    </a:cubicBez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8" name="Google Shape;1468;p45"/>
              <p:cNvSpPr/>
              <p:nvPr/>
            </p:nvSpPr>
            <p:spPr>
              <a:xfrm>
                <a:off x="1472200" y="2620964"/>
                <a:ext cx="578854" cy="351994"/>
              </a:xfrm>
              <a:custGeom>
                <a:rect b="b" l="l" r="r" t="t"/>
                <a:pathLst>
                  <a:path extrusionOk="0" h="3128" w="5144">
                    <a:moveTo>
                      <a:pt x="358" y="1"/>
                    </a:moveTo>
                    <a:cubicBezTo>
                      <a:pt x="239" y="79"/>
                      <a:pt x="120" y="171"/>
                      <a:pt x="0" y="263"/>
                    </a:cubicBezTo>
                    <a:lnTo>
                      <a:pt x="5106" y="3128"/>
                    </a:lnTo>
                    <a:cubicBezTo>
                      <a:pt x="5123" y="2978"/>
                      <a:pt x="5137" y="2828"/>
                      <a:pt x="5144" y="2685"/>
                    </a:cubicBez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9" name="Google Shape;1469;p45"/>
              <p:cNvSpPr/>
              <p:nvPr/>
            </p:nvSpPr>
            <p:spPr>
              <a:xfrm>
                <a:off x="1686007" y="3467974"/>
                <a:ext cx="145839" cy="147302"/>
              </a:xfrm>
              <a:custGeom>
                <a:rect b="b" l="l" r="r" t="t"/>
                <a:pathLst>
                  <a:path extrusionOk="0" h="1309" w="1296">
                    <a:moveTo>
                      <a:pt x="1296" y="1"/>
                    </a:moveTo>
                    <a:cubicBezTo>
                      <a:pt x="940" y="451"/>
                      <a:pt x="555" y="847"/>
                      <a:pt x="159" y="1180"/>
                    </a:cubicBezTo>
                    <a:lnTo>
                      <a:pt x="159" y="1180"/>
                    </a:lnTo>
                    <a:cubicBezTo>
                      <a:pt x="556" y="846"/>
                      <a:pt x="940" y="452"/>
                      <a:pt x="1296" y="1"/>
                    </a:cubicBezTo>
                    <a:close/>
                    <a:moveTo>
                      <a:pt x="159" y="1180"/>
                    </a:moveTo>
                    <a:lnTo>
                      <a:pt x="159" y="1180"/>
                    </a:lnTo>
                    <a:cubicBezTo>
                      <a:pt x="114" y="1218"/>
                      <a:pt x="69" y="1255"/>
                      <a:pt x="23" y="1291"/>
                    </a:cubicBezTo>
                    <a:lnTo>
                      <a:pt x="23" y="1291"/>
                    </a:lnTo>
                    <a:cubicBezTo>
                      <a:pt x="69" y="1255"/>
                      <a:pt x="114" y="1218"/>
                      <a:pt x="159" y="1180"/>
                    </a:cubicBezTo>
                    <a:close/>
                    <a:moveTo>
                      <a:pt x="23" y="1291"/>
                    </a:moveTo>
                    <a:cubicBezTo>
                      <a:pt x="17" y="1296"/>
                      <a:pt x="11" y="1301"/>
                      <a:pt x="5" y="1306"/>
                    </a:cubicBezTo>
                    <a:cubicBezTo>
                      <a:pt x="1" y="1306"/>
                      <a:pt x="1" y="1306"/>
                      <a:pt x="1" y="1309"/>
                    </a:cubicBezTo>
                    <a:cubicBezTo>
                      <a:pt x="8" y="1303"/>
                      <a:pt x="16" y="1297"/>
                      <a:pt x="23" y="1291"/>
                    </a:cubicBezTo>
                    <a:close/>
                  </a:path>
                </a:pathLst>
              </a:custGeom>
              <a:solidFill>
                <a:srgbClr val="F4D2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0" name="Google Shape;1470;p45"/>
              <p:cNvSpPr/>
              <p:nvPr/>
            </p:nvSpPr>
            <p:spPr>
              <a:xfrm>
                <a:off x="1831734" y="3467974"/>
                <a:ext cx="113" cy="113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7A1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1" name="Google Shape;1471;p45"/>
              <p:cNvSpPr/>
              <p:nvPr/>
            </p:nvSpPr>
            <p:spPr>
              <a:xfrm>
                <a:off x="1926372" y="3322023"/>
                <a:ext cx="2813" cy="5064"/>
              </a:xfrm>
              <a:custGeom>
                <a:rect b="b" l="l" r="r" t="t"/>
                <a:pathLst>
                  <a:path extrusionOk="0" h="45" w="25">
                    <a:moveTo>
                      <a:pt x="1" y="45"/>
                    </a:moveTo>
                    <a:lnTo>
                      <a:pt x="1" y="45"/>
                    </a:lnTo>
                    <a:lnTo>
                      <a:pt x="1" y="45"/>
                    </a:lnTo>
                    <a:lnTo>
                      <a:pt x="1" y="45"/>
                    </a:lnTo>
                    <a:close/>
                    <a:moveTo>
                      <a:pt x="7" y="34"/>
                    </a:moveTo>
                    <a:cubicBezTo>
                      <a:pt x="4" y="38"/>
                      <a:pt x="1" y="42"/>
                      <a:pt x="1" y="45"/>
                    </a:cubicBezTo>
                    <a:cubicBezTo>
                      <a:pt x="1" y="42"/>
                      <a:pt x="4" y="38"/>
                      <a:pt x="7" y="34"/>
                    </a:cubicBezTo>
                    <a:close/>
                    <a:moveTo>
                      <a:pt x="15" y="21"/>
                    </a:moveTo>
                    <a:cubicBezTo>
                      <a:pt x="11" y="24"/>
                      <a:pt x="11" y="28"/>
                      <a:pt x="7" y="31"/>
                    </a:cubicBezTo>
                    <a:cubicBezTo>
                      <a:pt x="11" y="28"/>
                      <a:pt x="11" y="24"/>
                      <a:pt x="15" y="21"/>
                    </a:cubicBezTo>
                    <a:close/>
                    <a:moveTo>
                      <a:pt x="18" y="10"/>
                    </a:moveTo>
                    <a:cubicBezTo>
                      <a:pt x="18" y="14"/>
                      <a:pt x="18" y="14"/>
                      <a:pt x="15" y="18"/>
                    </a:cubicBezTo>
                    <a:cubicBezTo>
                      <a:pt x="18" y="14"/>
                      <a:pt x="18" y="14"/>
                      <a:pt x="18" y="10"/>
                    </a:cubicBezTo>
                    <a:close/>
                    <a:moveTo>
                      <a:pt x="25" y="1"/>
                    </a:moveTo>
                    <a:cubicBezTo>
                      <a:pt x="25" y="1"/>
                      <a:pt x="25" y="4"/>
                      <a:pt x="21" y="4"/>
                    </a:cubicBezTo>
                    <a:cubicBezTo>
                      <a:pt x="25" y="4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4A23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2" name="Google Shape;1472;p45"/>
              <p:cNvSpPr/>
              <p:nvPr/>
            </p:nvSpPr>
            <p:spPr>
              <a:xfrm>
                <a:off x="1831734" y="3326974"/>
                <a:ext cx="94750" cy="141113"/>
              </a:xfrm>
              <a:custGeom>
                <a:rect b="b" l="l" r="r" t="t"/>
                <a:pathLst>
                  <a:path extrusionOk="0" h="1254" w="842">
                    <a:moveTo>
                      <a:pt x="763" y="137"/>
                    </a:moveTo>
                    <a:cubicBezTo>
                      <a:pt x="529" y="539"/>
                      <a:pt x="273" y="914"/>
                      <a:pt x="1" y="1254"/>
                    </a:cubicBezTo>
                    <a:lnTo>
                      <a:pt x="1" y="1254"/>
                    </a:lnTo>
                    <a:cubicBezTo>
                      <a:pt x="273" y="914"/>
                      <a:pt x="529" y="539"/>
                      <a:pt x="763" y="137"/>
                    </a:cubicBezTo>
                    <a:close/>
                    <a:moveTo>
                      <a:pt x="784" y="100"/>
                    </a:moveTo>
                    <a:cubicBezTo>
                      <a:pt x="777" y="113"/>
                      <a:pt x="770" y="123"/>
                      <a:pt x="763" y="137"/>
                    </a:cubicBezTo>
                    <a:cubicBezTo>
                      <a:pt x="770" y="123"/>
                      <a:pt x="777" y="113"/>
                      <a:pt x="784" y="100"/>
                    </a:cubicBezTo>
                    <a:close/>
                    <a:moveTo>
                      <a:pt x="790" y="89"/>
                    </a:moveTo>
                    <a:cubicBezTo>
                      <a:pt x="790" y="92"/>
                      <a:pt x="787" y="96"/>
                      <a:pt x="784" y="100"/>
                    </a:cubicBezTo>
                    <a:cubicBezTo>
                      <a:pt x="787" y="96"/>
                      <a:pt x="790" y="92"/>
                      <a:pt x="790" y="89"/>
                    </a:cubicBezTo>
                    <a:close/>
                    <a:moveTo>
                      <a:pt x="798" y="76"/>
                    </a:move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3"/>
                      <a:pt x="798" y="79"/>
                      <a:pt x="798" y="76"/>
                    </a:cubicBezTo>
                    <a:close/>
                    <a:moveTo>
                      <a:pt x="804" y="65"/>
                    </a:move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2"/>
                      <a:pt x="804" y="69"/>
                      <a:pt x="804" y="65"/>
                    </a:cubicBezTo>
                    <a:close/>
                    <a:moveTo>
                      <a:pt x="815" y="52"/>
                    </a:move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59"/>
                      <a:pt x="811" y="56"/>
                      <a:pt x="815" y="52"/>
                    </a:cubicBezTo>
                    <a:close/>
                    <a:moveTo>
                      <a:pt x="818" y="38"/>
                    </a:moveTo>
                    <a:cubicBezTo>
                      <a:pt x="818" y="42"/>
                      <a:pt x="815" y="45"/>
                      <a:pt x="815" y="48"/>
                    </a:cubicBezTo>
                    <a:cubicBezTo>
                      <a:pt x="815" y="45"/>
                      <a:pt x="818" y="42"/>
                      <a:pt x="818" y="38"/>
                    </a:cubicBezTo>
                    <a:close/>
                    <a:moveTo>
                      <a:pt x="825" y="28"/>
                    </a:moveTo>
                    <a:cubicBezTo>
                      <a:pt x="825" y="31"/>
                      <a:pt x="825" y="31"/>
                      <a:pt x="821" y="35"/>
                    </a:cubicBezTo>
                    <a:cubicBezTo>
                      <a:pt x="825" y="31"/>
                      <a:pt x="825" y="31"/>
                      <a:pt x="825" y="28"/>
                    </a:cubicBezTo>
                    <a:close/>
                    <a:moveTo>
                      <a:pt x="831" y="15"/>
                    </a:move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1"/>
                      <a:pt x="831" y="18"/>
                      <a:pt x="831" y="15"/>
                    </a:cubicBezTo>
                    <a:close/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9" y="7"/>
                      <a:pt x="839" y="4"/>
                      <a:pt x="842" y="1"/>
                    </a:cubicBezTo>
                    <a:close/>
                  </a:path>
                </a:pathLst>
              </a:custGeom>
              <a:solidFill>
                <a:srgbClr val="3C1B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3" name="Google Shape;1473;p45"/>
              <p:cNvSpPr/>
              <p:nvPr/>
            </p:nvSpPr>
            <p:spPr>
              <a:xfrm>
                <a:off x="1349880" y="2722916"/>
                <a:ext cx="709614" cy="959093"/>
              </a:xfrm>
              <a:custGeom>
                <a:rect b="b" l="l" r="r" t="t"/>
                <a:pathLst>
                  <a:path extrusionOk="0" h="8523" w="6306">
                    <a:moveTo>
                      <a:pt x="4082" y="1"/>
                    </a:moveTo>
                    <a:lnTo>
                      <a:pt x="3836" y="437"/>
                    </a:lnTo>
                    <a:lnTo>
                      <a:pt x="6231" y="1779"/>
                    </a:lnTo>
                    <a:cubicBezTo>
                      <a:pt x="6224" y="1922"/>
                      <a:pt x="6210" y="2072"/>
                      <a:pt x="6193" y="2222"/>
                    </a:cubicBezTo>
                    <a:lnTo>
                      <a:pt x="3639" y="791"/>
                    </a:lnTo>
                    <a:lnTo>
                      <a:pt x="437" y="6496"/>
                    </a:lnTo>
                    <a:lnTo>
                      <a:pt x="2988" y="7930"/>
                    </a:lnTo>
                    <a:cubicBezTo>
                      <a:pt x="2988" y="7927"/>
                      <a:pt x="2988" y="7927"/>
                      <a:pt x="2992" y="7927"/>
                    </a:cubicBezTo>
                    <a:cubicBezTo>
                      <a:pt x="3442" y="7569"/>
                      <a:pt x="3881" y="7130"/>
                      <a:pt x="4283" y="6622"/>
                    </a:cubicBezTo>
                    <a:cubicBezTo>
                      <a:pt x="4555" y="6282"/>
                      <a:pt x="4811" y="5907"/>
                      <a:pt x="5045" y="5505"/>
                    </a:cubicBezTo>
                    <a:cubicBezTo>
                      <a:pt x="5052" y="5491"/>
                      <a:pt x="5059" y="5481"/>
                      <a:pt x="5066" y="5468"/>
                    </a:cubicBezTo>
                    <a:cubicBezTo>
                      <a:pt x="5069" y="5464"/>
                      <a:pt x="5072" y="5460"/>
                      <a:pt x="5072" y="5457"/>
                    </a:cubicBezTo>
                    <a:cubicBezTo>
                      <a:pt x="5072" y="5454"/>
                      <a:pt x="5076" y="5454"/>
                      <a:pt x="5076" y="5454"/>
                    </a:cubicBezTo>
                    <a:cubicBezTo>
                      <a:pt x="5076" y="5451"/>
                      <a:pt x="5080" y="5447"/>
                      <a:pt x="5080" y="5444"/>
                    </a:cubicBezTo>
                    <a:cubicBezTo>
                      <a:pt x="5080" y="5444"/>
                      <a:pt x="5083" y="5444"/>
                      <a:pt x="5083" y="5440"/>
                    </a:cubicBezTo>
                    <a:cubicBezTo>
                      <a:pt x="5083" y="5440"/>
                      <a:pt x="5086" y="5437"/>
                      <a:pt x="5086" y="5433"/>
                    </a:cubicBezTo>
                    <a:cubicBezTo>
                      <a:pt x="5086" y="5430"/>
                      <a:pt x="5090" y="5430"/>
                      <a:pt x="5090" y="5430"/>
                    </a:cubicBezTo>
                    <a:cubicBezTo>
                      <a:pt x="5090" y="5427"/>
                      <a:pt x="5093" y="5424"/>
                      <a:pt x="5097" y="5420"/>
                    </a:cubicBezTo>
                    <a:lnTo>
                      <a:pt x="5097" y="5416"/>
                    </a:lnTo>
                    <a:cubicBezTo>
                      <a:pt x="5097" y="5413"/>
                      <a:pt x="5100" y="5410"/>
                      <a:pt x="5100" y="5406"/>
                    </a:cubicBezTo>
                    <a:cubicBezTo>
                      <a:pt x="5103" y="5406"/>
                      <a:pt x="5103" y="5406"/>
                      <a:pt x="5103" y="5403"/>
                    </a:cubicBezTo>
                    <a:cubicBezTo>
                      <a:pt x="5107" y="5399"/>
                      <a:pt x="5107" y="5399"/>
                      <a:pt x="5107" y="5396"/>
                    </a:cubicBezTo>
                    <a:cubicBezTo>
                      <a:pt x="5110" y="5396"/>
                      <a:pt x="5110" y="5393"/>
                      <a:pt x="5110" y="5393"/>
                    </a:cubicBezTo>
                    <a:cubicBezTo>
                      <a:pt x="5110" y="5389"/>
                      <a:pt x="5113" y="5386"/>
                      <a:pt x="5113" y="5383"/>
                    </a:cubicBezTo>
                    <a:cubicBezTo>
                      <a:pt x="5117" y="5383"/>
                      <a:pt x="5117" y="5383"/>
                      <a:pt x="5117" y="5379"/>
                    </a:cubicBezTo>
                    <a:cubicBezTo>
                      <a:pt x="5121" y="5375"/>
                      <a:pt x="5121" y="5372"/>
                      <a:pt x="5124" y="5369"/>
                    </a:cubicBezTo>
                    <a:cubicBezTo>
                      <a:pt x="5124" y="5366"/>
                      <a:pt x="5127" y="5362"/>
                      <a:pt x="5130" y="5358"/>
                    </a:cubicBezTo>
                    <a:lnTo>
                      <a:pt x="5130" y="5355"/>
                    </a:lnTo>
                    <a:cubicBezTo>
                      <a:pt x="5134" y="5352"/>
                      <a:pt x="5134" y="5348"/>
                      <a:pt x="5138" y="5345"/>
                    </a:cubicBezTo>
                    <a:lnTo>
                      <a:pt x="5138" y="5342"/>
                    </a:lnTo>
                    <a:cubicBezTo>
                      <a:pt x="5141" y="5338"/>
                      <a:pt x="5141" y="5338"/>
                      <a:pt x="5141" y="5334"/>
                    </a:cubicBezTo>
                    <a:cubicBezTo>
                      <a:pt x="5144" y="5334"/>
                      <a:pt x="5144" y="5331"/>
                      <a:pt x="5144" y="5328"/>
                    </a:cubicBezTo>
                    <a:cubicBezTo>
                      <a:pt x="5148" y="5328"/>
                      <a:pt x="5148" y="5325"/>
                      <a:pt x="5148" y="5325"/>
                    </a:cubicBezTo>
                    <a:cubicBezTo>
                      <a:pt x="5948" y="3884"/>
                      <a:pt x="6306" y="2382"/>
                      <a:pt x="6234" y="1135"/>
                    </a:cubicBezTo>
                    <a:cubicBezTo>
                      <a:pt x="6146" y="1135"/>
                      <a:pt x="6064" y="1112"/>
                      <a:pt x="5985" y="1071"/>
                    </a:cubicBezTo>
                    <a:lnTo>
                      <a:pt x="4082" y="1"/>
                    </a:lnTo>
                    <a:close/>
                    <a:moveTo>
                      <a:pt x="240" y="6850"/>
                    </a:moveTo>
                    <a:lnTo>
                      <a:pt x="1" y="7276"/>
                    </a:lnTo>
                    <a:lnTo>
                      <a:pt x="1905" y="8346"/>
                    </a:lnTo>
                    <a:cubicBezTo>
                      <a:pt x="1980" y="8390"/>
                      <a:pt x="2045" y="8448"/>
                      <a:pt x="2093" y="8523"/>
                    </a:cubicBezTo>
                    <a:cubicBezTo>
                      <a:pt x="2273" y="8424"/>
                      <a:pt x="2453" y="8315"/>
                      <a:pt x="2631" y="8192"/>
                    </a:cubicBezTo>
                    <a:lnTo>
                      <a:pt x="240" y="68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4" name="Google Shape;1474;p45"/>
              <p:cNvSpPr/>
              <p:nvPr/>
            </p:nvSpPr>
            <p:spPr>
              <a:xfrm>
                <a:off x="1376775" y="3453908"/>
                <a:ext cx="309345" cy="190963"/>
              </a:xfrm>
              <a:custGeom>
                <a:rect b="b" l="l" r="r" t="t"/>
                <a:pathLst>
                  <a:path extrusionOk="0" h="1697" w="2749">
                    <a:moveTo>
                      <a:pt x="198" y="0"/>
                    </a:moveTo>
                    <a:lnTo>
                      <a:pt x="1" y="354"/>
                    </a:lnTo>
                    <a:lnTo>
                      <a:pt x="2392" y="1696"/>
                    </a:lnTo>
                    <a:cubicBezTo>
                      <a:pt x="2511" y="1615"/>
                      <a:pt x="2630" y="1526"/>
                      <a:pt x="2749" y="1434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5" name="Google Shape;1475;p45"/>
              <p:cNvSpPr/>
              <p:nvPr/>
            </p:nvSpPr>
            <p:spPr>
              <a:xfrm>
                <a:off x="1759265" y="2772091"/>
                <a:ext cx="291790" cy="200866"/>
              </a:xfrm>
              <a:custGeom>
                <a:rect b="b" l="l" r="r" t="t"/>
                <a:pathLst>
                  <a:path extrusionOk="0" h="1785" w="2593">
                    <a:moveTo>
                      <a:pt x="198" y="0"/>
                    </a:moveTo>
                    <a:lnTo>
                      <a:pt x="1" y="354"/>
                    </a:lnTo>
                    <a:lnTo>
                      <a:pt x="2555" y="1785"/>
                    </a:lnTo>
                    <a:cubicBezTo>
                      <a:pt x="2572" y="1635"/>
                      <a:pt x="2586" y="1485"/>
                      <a:pt x="2593" y="1342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6" name="Google Shape;1476;p45"/>
              <p:cNvSpPr/>
              <p:nvPr/>
            </p:nvSpPr>
            <p:spPr>
              <a:xfrm>
                <a:off x="1016116" y="3414072"/>
                <a:ext cx="583468" cy="405896"/>
              </a:xfrm>
              <a:custGeom>
                <a:rect b="b" l="l" r="r" t="t"/>
                <a:pathLst>
                  <a:path extrusionOk="0" h="3607" w="5185">
                    <a:moveTo>
                      <a:pt x="795" y="0"/>
                    </a:moveTo>
                    <a:cubicBezTo>
                      <a:pt x="547" y="0"/>
                      <a:pt x="285" y="158"/>
                      <a:pt x="134" y="426"/>
                    </a:cubicBezTo>
                    <a:cubicBezTo>
                      <a:pt x="31" y="610"/>
                      <a:pt x="0" y="810"/>
                      <a:pt x="31" y="988"/>
                    </a:cubicBezTo>
                    <a:cubicBezTo>
                      <a:pt x="65" y="1165"/>
                      <a:pt x="161" y="1318"/>
                      <a:pt x="313" y="1403"/>
                    </a:cubicBezTo>
                    <a:lnTo>
                      <a:pt x="4122" y="3539"/>
                    </a:lnTo>
                    <a:cubicBezTo>
                      <a:pt x="4204" y="3585"/>
                      <a:pt x="4295" y="3607"/>
                      <a:pt x="4387" y="3607"/>
                    </a:cubicBezTo>
                    <a:cubicBezTo>
                      <a:pt x="4636" y="3607"/>
                      <a:pt x="4899" y="3449"/>
                      <a:pt x="5048" y="3181"/>
                    </a:cubicBezTo>
                    <a:cubicBezTo>
                      <a:pt x="5154" y="2997"/>
                      <a:pt x="5185" y="2797"/>
                      <a:pt x="5150" y="2619"/>
                    </a:cubicBezTo>
                    <a:cubicBezTo>
                      <a:pt x="5120" y="2442"/>
                      <a:pt x="5021" y="2289"/>
                      <a:pt x="4871" y="2204"/>
                    </a:cubicBezTo>
                    <a:lnTo>
                      <a:pt x="1060" y="68"/>
                    </a:lnTo>
                    <a:cubicBezTo>
                      <a:pt x="978" y="22"/>
                      <a:pt x="887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7" name="Google Shape;1477;p45"/>
              <p:cNvSpPr/>
              <p:nvPr/>
            </p:nvSpPr>
            <p:spPr>
              <a:xfrm>
                <a:off x="1347630" y="3540893"/>
                <a:ext cx="2363" cy="788"/>
              </a:xfrm>
              <a:custGeom>
                <a:rect b="b" l="l" r="r" t="t"/>
                <a:pathLst>
                  <a:path extrusionOk="0" h="7" w="21">
                    <a:moveTo>
                      <a:pt x="0" y="0"/>
                    </a:moveTo>
                    <a:lnTo>
                      <a:pt x="0" y="0"/>
                    </a:lnTo>
                    <a:lnTo>
                      <a:pt x="21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8" name="Google Shape;1478;p45"/>
              <p:cNvSpPr/>
              <p:nvPr/>
            </p:nvSpPr>
            <p:spPr>
              <a:xfrm>
                <a:off x="1349880" y="3541568"/>
                <a:ext cx="235525" cy="140437"/>
              </a:xfrm>
              <a:custGeom>
                <a:rect b="b" l="l" r="r" t="t"/>
                <a:pathLst>
                  <a:path extrusionOk="0" h="1248" w="2093">
                    <a:moveTo>
                      <a:pt x="1" y="1"/>
                    </a:moveTo>
                    <a:lnTo>
                      <a:pt x="1" y="1"/>
                    </a:lnTo>
                    <a:lnTo>
                      <a:pt x="1905" y="1071"/>
                    </a:lnTo>
                    <a:cubicBezTo>
                      <a:pt x="1980" y="1115"/>
                      <a:pt x="2045" y="1173"/>
                      <a:pt x="2093" y="1248"/>
                    </a:cubicBezTo>
                    <a:lnTo>
                      <a:pt x="2093" y="1248"/>
                    </a:lnTo>
                    <a:cubicBezTo>
                      <a:pt x="2045" y="1173"/>
                      <a:pt x="1980" y="1115"/>
                      <a:pt x="1905" y="1071"/>
                    </a:cubicBezTo>
                    <a:close/>
                  </a:path>
                </a:pathLst>
              </a:custGeom>
              <a:solidFill>
                <a:srgbClr val="BB781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9" name="Google Shape;1479;p45"/>
              <p:cNvSpPr/>
              <p:nvPr/>
            </p:nvSpPr>
            <p:spPr>
              <a:xfrm>
                <a:off x="1263682" y="3540893"/>
                <a:ext cx="333651" cy="279074"/>
              </a:xfrm>
              <a:custGeom>
                <a:rect b="b" l="l" r="r" t="t"/>
                <a:pathLst>
                  <a:path extrusionOk="0" h="2480" w="2965">
                    <a:moveTo>
                      <a:pt x="746" y="0"/>
                    </a:moveTo>
                    <a:lnTo>
                      <a:pt x="1" y="1332"/>
                    </a:lnTo>
                    <a:lnTo>
                      <a:pt x="1922" y="2412"/>
                    </a:lnTo>
                    <a:cubicBezTo>
                      <a:pt x="2004" y="2456"/>
                      <a:pt x="2095" y="2480"/>
                      <a:pt x="2188" y="2480"/>
                    </a:cubicBezTo>
                    <a:cubicBezTo>
                      <a:pt x="2436" y="2480"/>
                      <a:pt x="2699" y="2324"/>
                      <a:pt x="2848" y="2054"/>
                    </a:cubicBezTo>
                    <a:cubicBezTo>
                      <a:pt x="2927" y="1918"/>
                      <a:pt x="2964" y="1772"/>
                      <a:pt x="2964" y="1632"/>
                    </a:cubicBezTo>
                    <a:cubicBezTo>
                      <a:pt x="2964" y="1584"/>
                      <a:pt x="2957" y="1536"/>
                      <a:pt x="2950" y="1492"/>
                    </a:cubicBezTo>
                    <a:cubicBezTo>
                      <a:pt x="2936" y="1404"/>
                      <a:pt x="2903" y="1322"/>
                      <a:pt x="2859" y="1254"/>
                    </a:cubicBezTo>
                    <a:cubicBezTo>
                      <a:pt x="2811" y="1179"/>
                      <a:pt x="2746" y="1121"/>
                      <a:pt x="2671" y="1077"/>
                    </a:cubicBezTo>
                    <a:lnTo>
                      <a:pt x="767" y="7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0" name="Google Shape;1480;p45"/>
              <p:cNvSpPr/>
              <p:nvPr/>
            </p:nvSpPr>
            <p:spPr>
              <a:xfrm>
                <a:off x="1559524" y="2445080"/>
                <a:ext cx="583581" cy="406008"/>
              </a:xfrm>
              <a:custGeom>
                <a:rect b="b" l="l" r="r" t="t"/>
                <a:pathLst>
                  <a:path extrusionOk="0" h="3608" w="5186">
                    <a:moveTo>
                      <a:pt x="795" y="0"/>
                    </a:moveTo>
                    <a:cubicBezTo>
                      <a:pt x="547" y="0"/>
                      <a:pt x="286" y="157"/>
                      <a:pt x="137" y="423"/>
                    </a:cubicBezTo>
                    <a:cubicBezTo>
                      <a:pt x="32" y="610"/>
                      <a:pt x="1" y="811"/>
                      <a:pt x="35" y="988"/>
                    </a:cubicBezTo>
                    <a:cubicBezTo>
                      <a:pt x="66" y="1165"/>
                      <a:pt x="164" y="1315"/>
                      <a:pt x="315" y="1400"/>
                    </a:cubicBezTo>
                    <a:lnTo>
                      <a:pt x="4122" y="3540"/>
                    </a:lnTo>
                    <a:cubicBezTo>
                      <a:pt x="4205" y="3586"/>
                      <a:pt x="4295" y="3608"/>
                      <a:pt x="4388" y="3608"/>
                    </a:cubicBezTo>
                    <a:cubicBezTo>
                      <a:pt x="4637" y="3608"/>
                      <a:pt x="4901" y="3450"/>
                      <a:pt x="5053" y="3182"/>
                    </a:cubicBezTo>
                    <a:cubicBezTo>
                      <a:pt x="5155" y="2998"/>
                      <a:pt x="5185" y="2797"/>
                      <a:pt x="5151" y="2620"/>
                    </a:cubicBezTo>
                    <a:cubicBezTo>
                      <a:pt x="5121" y="2443"/>
                      <a:pt x="5022" y="2289"/>
                      <a:pt x="4872" y="2204"/>
                    </a:cubicBezTo>
                    <a:lnTo>
                      <a:pt x="1064" y="69"/>
                    </a:lnTo>
                    <a:cubicBezTo>
                      <a:pt x="980" y="22"/>
                      <a:pt x="889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1" name="Google Shape;1481;p45"/>
              <p:cNvSpPr/>
              <p:nvPr/>
            </p:nvSpPr>
            <p:spPr>
              <a:xfrm>
                <a:off x="1807202" y="2721790"/>
                <a:ext cx="2026" cy="1238"/>
              </a:xfrm>
              <a:custGeom>
                <a:rect b="b" l="l" r="r" t="t"/>
                <a:pathLst>
                  <a:path extrusionOk="0" h="11" w="18">
                    <a:moveTo>
                      <a:pt x="0" y="1"/>
                    </a:moveTo>
                    <a:lnTo>
                      <a:pt x="0" y="1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2" name="Google Shape;1482;p45"/>
              <p:cNvSpPr/>
              <p:nvPr/>
            </p:nvSpPr>
            <p:spPr>
              <a:xfrm>
                <a:off x="1980048" y="3297942"/>
                <a:ext cx="138412" cy="195915"/>
              </a:xfrm>
              <a:custGeom>
                <a:rect b="b" l="l" r="r" t="t"/>
                <a:pathLst>
                  <a:path extrusionOk="0" h="1741" w="1230">
                    <a:moveTo>
                      <a:pt x="980" y="0"/>
                    </a:moveTo>
                    <a:cubicBezTo>
                      <a:pt x="908" y="0"/>
                      <a:pt x="841" y="35"/>
                      <a:pt x="805" y="99"/>
                    </a:cubicBezTo>
                    <a:lnTo>
                      <a:pt x="55" y="1438"/>
                    </a:lnTo>
                    <a:cubicBezTo>
                      <a:pt x="0" y="1532"/>
                      <a:pt x="41" y="1655"/>
                      <a:pt x="143" y="1713"/>
                    </a:cubicBezTo>
                    <a:cubicBezTo>
                      <a:pt x="177" y="1732"/>
                      <a:pt x="215" y="1741"/>
                      <a:pt x="252" y="1741"/>
                    </a:cubicBezTo>
                    <a:cubicBezTo>
                      <a:pt x="322" y="1741"/>
                      <a:pt x="389" y="1708"/>
                      <a:pt x="423" y="1645"/>
                    </a:cubicBezTo>
                    <a:lnTo>
                      <a:pt x="1176" y="303"/>
                    </a:lnTo>
                    <a:cubicBezTo>
                      <a:pt x="1230" y="207"/>
                      <a:pt x="1186" y="85"/>
                      <a:pt x="1087" y="27"/>
                    </a:cubicBezTo>
                    <a:cubicBezTo>
                      <a:pt x="1053" y="9"/>
                      <a:pt x="1016" y="0"/>
                      <a:pt x="9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3" name="Google Shape;1483;p45"/>
              <p:cNvSpPr/>
              <p:nvPr/>
            </p:nvSpPr>
            <p:spPr>
              <a:xfrm>
                <a:off x="1996140" y="3300980"/>
                <a:ext cx="118944" cy="192876"/>
              </a:xfrm>
              <a:custGeom>
                <a:rect b="b" l="l" r="r" t="t"/>
                <a:pathLst>
                  <a:path extrusionOk="0" h="1714" w="1057">
                    <a:moveTo>
                      <a:pt x="944" y="0"/>
                    </a:moveTo>
                    <a:lnTo>
                      <a:pt x="0" y="1686"/>
                    </a:lnTo>
                    <a:cubicBezTo>
                      <a:pt x="35" y="1703"/>
                      <a:pt x="72" y="1713"/>
                      <a:pt x="106" y="1713"/>
                    </a:cubicBezTo>
                    <a:cubicBezTo>
                      <a:pt x="178" y="1713"/>
                      <a:pt x="246" y="1680"/>
                      <a:pt x="280" y="1618"/>
                    </a:cubicBezTo>
                    <a:lnTo>
                      <a:pt x="1033" y="276"/>
                    </a:lnTo>
                    <a:cubicBezTo>
                      <a:pt x="1050" y="249"/>
                      <a:pt x="1057" y="218"/>
                      <a:pt x="1057" y="188"/>
                    </a:cubicBezTo>
                    <a:cubicBezTo>
                      <a:pt x="1057" y="116"/>
                      <a:pt x="1016" y="41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4" name="Google Shape;1484;p45"/>
              <p:cNvSpPr/>
              <p:nvPr/>
            </p:nvSpPr>
            <p:spPr>
              <a:xfrm>
                <a:off x="2937116" y="3806238"/>
                <a:ext cx="204805" cy="290102"/>
              </a:xfrm>
              <a:custGeom>
                <a:rect b="b" l="l" r="r" t="t"/>
                <a:pathLst>
                  <a:path extrusionOk="0" h="2578" w="1820">
                    <a:moveTo>
                      <a:pt x="1447" y="0"/>
                    </a:moveTo>
                    <a:cubicBezTo>
                      <a:pt x="1343" y="0"/>
                      <a:pt x="1244" y="51"/>
                      <a:pt x="1193" y="145"/>
                    </a:cubicBezTo>
                    <a:lnTo>
                      <a:pt x="79" y="2128"/>
                    </a:lnTo>
                    <a:cubicBezTo>
                      <a:pt x="0" y="2268"/>
                      <a:pt x="58" y="2452"/>
                      <a:pt x="212" y="2537"/>
                    </a:cubicBezTo>
                    <a:cubicBezTo>
                      <a:pt x="261" y="2564"/>
                      <a:pt x="316" y="2577"/>
                      <a:pt x="370" y="2577"/>
                    </a:cubicBezTo>
                    <a:cubicBezTo>
                      <a:pt x="474" y="2577"/>
                      <a:pt x="575" y="2527"/>
                      <a:pt x="627" y="2434"/>
                    </a:cubicBezTo>
                    <a:lnTo>
                      <a:pt x="1737" y="452"/>
                    </a:lnTo>
                    <a:cubicBezTo>
                      <a:pt x="1819" y="309"/>
                      <a:pt x="1758" y="125"/>
                      <a:pt x="1608" y="43"/>
                    </a:cubicBezTo>
                    <a:cubicBezTo>
                      <a:pt x="1557" y="14"/>
                      <a:pt x="1501" y="0"/>
                      <a:pt x="14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5" name="Google Shape;1485;p45"/>
              <p:cNvSpPr/>
              <p:nvPr/>
            </p:nvSpPr>
            <p:spPr>
              <a:xfrm>
                <a:off x="2960860" y="3811077"/>
                <a:ext cx="175997" cy="285264"/>
              </a:xfrm>
              <a:custGeom>
                <a:rect b="b" l="l" r="r" t="t"/>
                <a:pathLst>
                  <a:path extrusionOk="0" h="2535" w="1564">
                    <a:moveTo>
                      <a:pt x="1397" y="0"/>
                    </a:moveTo>
                    <a:lnTo>
                      <a:pt x="1" y="2494"/>
                    </a:lnTo>
                    <a:cubicBezTo>
                      <a:pt x="48" y="2521"/>
                      <a:pt x="106" y="2534"/>
                      <a:pt x="161" y="2534"/>
                    </a:cubicBezTo>
                    <a:cubicBezTo>
                      <a:pt x="263" y="2534"/>
                      <a:pt x="366" y="2484"/>
                      <a:pt x="416" y="2391"/>
                    </a:cubicBezTo>
                    <a:lnTo>
                      <a:pt x="1526" y="409"/>
                    </a:lnTo>
                    <a:cubicBezTo>
                      <a:pt x="1551" y="365"/>
                      <a:pt x="1564" y="321"/>
                      <a:pt x="1564" y="277"/>
                    </a:cubicBezTo>
                    <a:cubicBezTo>
                      <a:pt x="1564" y="168"/>
                      <a:pt x="1503" y="58"/>
                      <a:pt x="1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6" name="Google Shape;1486;p45"/>
              <p:cNvSpPr/>
              <p:nvPr/>
            </p:nvSpPr>
            <p:spPr>
              <a:xfrm>
                <a:off x="898410" y="3853613"/>
                <a:ext cx="930736" cy="172283"/>
              </a:xfrm>
              <a:custGeom>
                <a:rect b="b" l="l" r="r" t="t"/>
                <a:pathLst>
                  <a:path extrusionOk="0" h="1531" w="8271">
                    <a:moveTo>
                      <a:pt x="930" y="1"/>
                    </a:moveTo>
                    <a:cubicBezTo>
                      <a:pt x="419" y="1"/>
                      <a:pt x="1" y="345"/>
                      <a:pt x="1" y="763"/>
                    </a:cubicBezTo>
                    <a:cubicBezTo>
                      <a:pt x="1" y="975"/>
                      <a:pt x="106" y="1166"/>
                      <a:pt x="273" y="1305"/>
                    </a:cubicBezTo>
                    <a:cubicBezTo>
                      <a:pt x="444" y="1445"/>
                      <a:pt x="675" y="1530"/>
                      <a:pt x="930" y="1530"/>
                    </a:cubicBezTo>
                    <a:lnTo>
                      <a:pt x="7341" y="1530"/>
                    </a:lnTo>
                    <a:cubicBezTo>
                      <a:pt x="7852" y="1530"/>
                      <a:pt x="8271" y="1186"/>
                      <a:pt x="8271" y="763"/>
                    </a:cubicBezTo>
                    <a:cubicBezTo>
                      <a:pt x="8271" y="553"/>
                      <a:pt x="8165" y="362"/>
                      <a:pt x="7998" y="222"/>
                    </a:cubicBezTo>
                    <a:cubicBezTo>
                      <a:pt x="7831" y="86"/>
                      <a:pt x="7593" y="1"/>
                      <a:pt x="73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7" name="Google Shape;1487;p45"/>
              <p:cNvSpPr/>
              <p:nvPr/>
            </p:nvSpPr>
            <p:spPr>
              <a:xfrm>
                <a:off x="1360346" y="3853613"/>
                <a:ext cx="468800" cy="122433"/>
              </a:xfrm>
              <a:custGeom>
                <a:rect b="b" l="l" r="r" t="t"/>
                <a:pathLst>
                  <a:path extrusionOk="0" h="1088" w="4166">
                    <a:moveTo>
                      <a:pt x="0" y="1"/>
                    </a:moveTo>
                    <a:lnTo>
                      <a:pt x="0" y="1087"/>
                    </a:lnTo>
                    <a:lnTo>
                      <a:pt x="4080" y="1087"/>
                    </a:lnTo>
                    <a:cubicBezTo>
                      <a:pt x="4135" y="988"/>
                      <a:pt x="4166" y="880"/>
                      <a:pt x="4166" y="763"/>
                    </a:cubicBezTo>
                    <a:cubicBezTo>
                      <a:pt x="4166" y="553"/>
                      <a:pt x="4060" y="362"/>
                      <a:pt x="3893" y="222"/>
                    </a:cubicBezTo>
                    <a:cubicBezTo>
                      <a:pt x="3726" y="86"/>
                      <a:pt x="3488" y="1"/>
                      <a:pt x="3236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8" name="Google Shape;1488;p45"/>
              <p:cNvSpPr/>
              <p:nvPr/>
            </p:nvSpPr>
            <p:spPr>
              <a:xfrm>
                <a:off x="815250" y="3975932"/>
                <a:ext cx="1097505" cy="210094"/>
              </a:xfrm>
              <a:custGeom>
                <a:rect b="b" l="l" r="r" t="t"/>
                <a:pathLst>
                  <a:path extrusionOk="0" h="1867" w="9753">
                    <a:moveTo>
                      <a:pt x="566" y="0"/>
                    </a:moveTo>
                    <a:cubicBezTo>
                      <a:pt x="253" y="0"/>
                      <a:pt x="1" y="256"/>
                      <a:pt x="1" y="566"/>
                    </a:cubicBezTo>
                    <a:lnTo>
                      <a:pt x="1" y="1866"/>
                    </a:lnTo>
                    <a:lnTo>
                      <a:pt x="9752" y="1866"/>
                    </a:lnTo>
                    <a:lnTo>
                      <a:pt x="9752" y="566"/>
                    </a:lnTo>
                    <a:cubicBezTo>
                      <a:pt x="9752" y="256"/>
                      <a:pt x="9496" y="0"/>
                      <a:pt x="9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9" name="Google Shape;1489;p45"/>
              <p:cNvSpPr/>
              <p:nvPr/>
            </p:nvSpPr>
            <p:spPr>
              <a:xfrm>
                <a:off x="1360346" y="3975932"/>
                <a:ext cx="552410" cy="156867"/>
              </a:xfrm>
              <a:custGeom>
                <a:rect b="b" l="l" r="r" t="t"/>
                <a:pathLst>
                  <a:path extrusionOk="0" h="1394" w="4909">
                    <a:moveTo>
                      <a:pt x="0" y="0"/>
                    </a:moveTo>
                    <a:lnTo>
                      <a:pt x="0" y="1393"/>
                    </a:lnTo>
                    <a:lnTo>
                      <a:pt x="4908" y="1393"/>
                    </a:lnTo>
                    <a:lnTo>
                      <a:pt x="4908" y="566"/>
                    </a:lnTo>
                    <a:cubicBezTo>
                      <a:pt x="4908" y="256"/>
                      <a:pt x="4652" y="0"/>
                      <a:pt x="43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0" name="Google Shape;1490;p45"/>
              <p:cNvSpPr/>
              <p:nvPr/>
            </p:nvSpPr>
            <p:spPr>
              <a:xfrm>
                <a:off x="815250" y="4132686"/>
                <a:ext cx="1097505" cy="53339"/>
              </a:xfrm>
              <a:custGeom>
                <a:rect b="b" l="l" r="r" t="t"/>
                <a:pathLst>
                  <a:path extrusionOk="0" h="474" w="9753">
                    <a:moveTo>
                      <a:pt x="1" y="0"/>
                    </a:moveTo>
                    <a:lnTo>
                      <a:pt x="1" y="473"/>
                    </a:lnTo>
                    <a:lnTo>
                      <a:pt x="9752" y="473"/>
                    </a:lnTo>
                    <a:lnTo>
                      <a:pt x="97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1" name="Google Shape;1491;p45"/>
              <p:cNvSpPr/>
              <p:nvPr/>
            </p:nvSpPr>
            <p:spPr>
              <a:xfrm>
                <a:off x="1360346" y="4132686"/>
                <a:ext cx="552410" cy="53339"/>
              </a:xfrm>
              <a:custGeom>
                <a:rect b="b" l="l" r="r" t="t"/>
                <a:pathLst>
                  <a:path extrusionOk="0" h="474" w="4909">
                    <a:moveTo>
                      <a:pt x="0" y="0"/>
                    </a:moveTo>
                    <a:lnTo>
                      <a:pt x="0" y="473"/>
                    </a:lnTo>
                    <a:lnTo>
                      <a:pt x="4908" y="473"/>
                    </a:lnTo>
                    <a:lnTo>
                      <a:pt x="49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92" name="Google Shape;1492;p45"/>
            <p:cNvSpPr/>
            <p:nvPr/>
          </p:nvSpPr>
          <p:spPr>
            <a:xfrm>
              <a:off x="1986267" y="2843909"/>
              <a:ext cx="333651" cy="279074"/>
            </a:xfrm>
            <a:custGeom>
              <a:rect b="b" l="l" r="r" t="t"/>
              <a:pathLst>
                <a:path extrusionOk="0" h="2480" w="2965">
                  <a:moveTo>
                    <a:pt x="746" y="0"/>
                  </a:moveTo>
                  <a:lnTo>
                    <a:pt x="1" y="1332"/>
                  </a:lnTo>
                  <a:lnTo>
                    <a:pt x="1922" y="2412"/>
                  </a:lnTo>
                  <a:cubicBezTo>
                    <a:pt x="2004" y="2456"/>
                    <a:pt x="2095" y="2480"/>
                    <a:pt x="2188" y="2480"/>
                  </a:cubicBezTo>
                  <a:cubicBezTo>
                    <a:pt x="2436" y="2480"/>
                    <a:pt x="2699" y="2324"/>
                    <a:pt x="2848" y="2054"/>
                  </a:cubicBezTo>
                  <a:cubicBezTo>
                    <a:pt x="2927" y="1918"/>
                    <a:pt x="2964" y="1772"/>
                    <a:pt x="2964" y="1632"/>
                  </a:cubicBezTo>
                  <a:cubicBezTo>
                    <a:pt x="2964" y="1584"/>
                    <a:pt x="2957" y="1536"/>
                    <a:pt x="2950" y="1492"/>
                  </a:cubicBezTo>
                  <a:cubicBezTo>
                    <a:pt x="2936" y="1404"/>
                    <a:pt x="2903" y="1322"/>
                    <a:pt x="2859" y="1254"/>
                  </a:cubicBezTo>
                  <a:cubicBezTo>
                    <a:pt x="2811" y="1179"/>
                    <a:pt x="2746" y="1121"/>
                    <a:pt x="2671" y="1077"/>
                  </a:cubicBezTo>
                  <a:lnTo>
                    <a:pt x="767" y="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solidFill>
                  <a:srgbClr val="333644"/>
                </a:solidFill>
                <a:latin typeface="Oswald"/>
                <a:ea typeface="Oswald"/>
                <a:cs typeface="Oswald"/>
                <a:sym typeface="Oswald"/>
              </a:rPr>
              <a:t>Defendant 1</a:t>
            </a:r>
            <a:endParaRPr b="1" sz="83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8" name="Google Shape;148;p28"/>
          <p:cNvSpPr txBox="1"/>
          <p:nvPr>
            <p:ph idx="1" type="body"/>
          </p:nvPr>
        </p:nvSpPr>
        <p:spPr>
          <a:xfrm>
            <a:off x="5024275" y="2100700"/>
            <a:ext cx="34065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Claim: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45.542 written in word form is forty-five and five hundred forty-two thousandths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49" name="Google Shape;149;p28"/>
          <p:cNvSpPr/>
          <p:nvPr/>
        </p:nvSpPr>
        <p:spPr>
          <a:xfrm>
            <a:off x="341300" y="597837"/>
            <a:ext cx="3859836" cy="3859872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0" name="Google Shape;150;p28"/>
          <p:cNvGrpSpPr/>
          <p:nvPr/>
        </p:nvGrpSpPr>
        <p:grpSpPr>
          <a:xfrm>
            <a:off x="992313" y="1801099"/>
            <a:ext cx="2694334" cy="2656604"/>
            <a:chOff x="992313" y="1801099"/>
            <a:chExt cx="2694334" cy="2656604"/>
          </a:xfrm>
        </p:grpSpPr>
        <p:grpSp>
          <p:nvGrpSpPr>
            <p:cNvPr id="151" name="Google Shape;151;p28"/>
            <p:cNvGrpSpPr/>
            <p:nvPr/>
          </p:nvGrpSpPr>
          <p:grpSpPr>
            <a:xfrm>
              <a:off x="1282129" y="1801099"/>
              <a:ext cx="1855742" cy="2435663"/>
              <a:chOff x="4020000" y="4232425"/>
              <a:chExt cx="961325" cy="1146950"/>
            </a:xfrm>
          </p:grpSpPr>
          <p:sp>
            <p:nvSpPr>
              <p:cNvPr id="152" name="Google Shape;152;p28"/>
              <p:cNvSpPr/>
              <p:nvPr/>
            </p:nvSpPr>
            <p:spPr>
              <a:xfrm>
                <a:off x="4097750" y="4232425"/>
                <a:ext cx="883575" cy="1097225"/>
              </a:xfrm>
              <a:custGeom>
                <a:rect b="b" l="l" r="r" t="t"/>
                <a:pathLst>
                  <a:path extrusionOk="0" h="43889" w="35343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28"/>
              <p:cNvSpPr/>
              <p:nvPr/>
            </p:nvSpPr>
            <p:spPr>
              <a:xfrm>
                <a:off x="4020000" y="4282150"/>
                <a:ext cx="883550" cy="1097225"/>
              </a:xfrm>
              <a:custGeom>
                <a:rect b="b" l="l" r="r" t="t"/>
                <a:pathLst>
                  <a:path extrusionOk="0" h="43889" w="35342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28"/>
              <p:cNvSpPr/>
              <p:nvPr/>
            </p:nvSpPr>
            <p:spPr>
              <a:xfrm>
                <a:off x="4137100" y="44273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28"/>
              <p:cNvSpPr/>
              <p:nvPr/>
            </p:nvSpPr>
            <p:spPr>
              <a:xfrm>
                <a:off x="4137100" y="45062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28"/>
              <p:cNvSpPr/>
              <p:nvPr/>
            </p:nvSpPr>
            <p:spPr>
              <a:xfrm>
                <a:off x="4137100" y="45849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28"/>
              <p:cNvSpPr/>
              <p:nvPr/>
            </p:nvSpPr>
            <p:spPr>
              <a:xfrm>
                <a:off x="4137100" y="4663725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28"/>
              <p:cNvSpPr/>
              <p:nvPr/>
            </p:nvSpPr>
            <p:spPr>
              <a:xfrm>
                <a:off x="4137100" y="47424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28"/>
              <p:cNvSpPr/>
              <p:nvPr/>
            </p:nvSpPr>
            <p:spPr>
              <a:xfrm>
                <a:off x="4137100" y="48213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28"/>
              <p:cNvSpPr/>
              <p:nvPr/>
            </p:nvSpPr>
            <p:spPr>
              <a:xfrm>
                <a:off x="4137100" y="49001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28"/>
              <p:cNvSpPr/>
              <p:nvPr/>
            </p:nvSpPr>
            <p:spPr>
              <a:xfrm>
                <a:off x="4137100" y="49788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6"/>
                    </a:lnTo>
                    <a:lnTo>
                      <a:pt x="25978" y="756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28"/>
              <p:cNvSpPr/>
              <p:nvPr/>
            </p:nvSpPr>
            <p:spPr>
              <a:xfrm>
                <a:off x="4137100" y="50577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28"/>
              <p:cNvSpPr/>
              <p:nvPr/>
            </p:nvSpPr>
            <p:spPr>
              <a:xfrm>
                <a:off x="4137100" y="5136500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2"/>
                    </a:lnTo>
                    <a:lnTo>
                      <a:pt x="25978" y="752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28"/>
              <p:cNvSpPr/>
              <p:nvPr/>
            </p:nvSpPr>
            <p:spPr>
              <a:xfrm>
                <a:off x="4137100" y="52152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5" name="Google Shape;165;p28"/>
            <p:cNvGrpSpPr/>
            <p:nvPr/>
          </p:nvGrpSpPr>
          <p:grpSpPr>
            <a:xfrm>
              <a:off x="2696654" y="2426239"/>
              <a:ext cx="989992" cy="2031325"/>
              <a:chOff x="2247425" y="1722825"/>
              <a:chExt cx="422550" cy="867050"/>
            </a:xfrm>
          </p:grpSpPr>
          <p:sp>
            <p:nvSpPr>
              <p:cNvPr id="166" name="Google Shape;166;p28"/>
              <p:cNvSpPr/>
              <p:nvPr/>
            </p:nvSpPr>
            <p:spPr>
              <a:xfrm>
                <a:off x="2267500" y="1782350"/>
                <a:ext cx="382350" cy="748000"/>
              </a:xfrm>
              <a:custGeom>
                <a:rect b="b" l="l" r="r" t="t"/>
                <a:pathLst>
                  <a:path extrusionOk="0" h="29920" w="15294">
                    <a:moveTo>
                      <a:pt x="1" y="1"/>
                    </a:moveTo>
                    <a:lnTo>
                      <a:pt x="1" y="6039"/>
                    </a:lnTo>
                    <a:cubicBezTo>
                      <a:pt x="1" y="9469"/>
                      <a:pt x="2259" y="12371"/>
                      <a:pt x="5369" y="13338"/>
                    </a:cubicBezTo>
                    <a:cubicBezTo>
                      <a:pt x="6084" y="13560"/>
                      <a:pt x="6608" y="14193"/>
                      <a:pt x="6612" y="14940"/>
                    </a:cubicBezTo>
                    <a:lnTo>
                      <a:pt x="6612" y="14981"/>
                    </a:lnTo>
                    <a:cubicBezTo>
                      <a:pt x="6608" y="15726"/>
                      <a:pt x="6084" y="16356"/>
                      <a:pt x="5369" y="16581"/>
                    </a:cubicBezTo>
                    <a:cubicBezTo>
                      <a:pt x="2259" y="17548"/>
                      <a:pt x="1" y="20450"/>
                      <a:pt x="1" y="23880"/>
                    </a:cubicBezTo>
                    <a:lnTo>
                      <a:pt x="1" y="29920"/>
                    </a:lnTo>
                    <a:lnTo>
                      <a:pt x="15294" y="29920"/>
                    </a:lnTo>
                    <a:lnTo>
                      <a:pt x="15294" y="23880"/>
                    </a:lnTo>
                    <a:cubicBezTo>
                      <a:pt x="15294" y="20450"/>
                      <a:pt x="13036" y="17548"/>
                      <a:pt x="9926" y="16581"/>
                    </a:cubicBezTo>
                    <a:cubicBezTo>
                      <a:pt x="9211" y="16356"/>
                      <a:pt x="8686" y="15726"/>
                      <a:pt x="8683" y="14981"/>
                    </a:cubicBezTo>
                    <a:lnTo>
                      <a:pt x="8683" y="14940"/>
                    </a:lnTo>
                    <a:cubicBezTo>
                      <a:pt x="8686" y="14193"/>
                      <a:pt x="9211" y="13560"/>
                      <a:pt x="9926" y="13338"/>
                    </a:cubicBezTo>
                    <a:cubicBezTo>
                      <a:pt x="13036" y="12371"/>
                      <a:pt x="15294" y="9469"/>
                      <a:pt x="15294" y="6039"/>
                    </a:cubicBezTo>
                    <a:lnTo>
                      <a:pt x="15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28"/>
              <p:cNvSpPr/>
              <p:nvPr/>
            </p:nvSpPr>
            <p:spPr>
              <a:xfrm>
                <a:off x="2287775" y="1941400"/>
                <a:ext cx="341825" cy="557950"/>
              </a:xfrm>
              <a:custGeom>
                <a:rect b="b" l="l" r="r" t="t"/>
                <a:pathLst>
                  <a:path extrusionOk="0" h="22318" w="13673">
                    <a:moveTo>
                      <a:pt x="1" y="1"/>
                    </a:moveTo>
                    <a:cubicBezTo>
                      <a:pt x="69" y="1414"/>
                      <a:pt x="559" y="2708"/>
                      <a:pt x="1353" y="3768"/>
                    </a:cubicBezTo>
                    <a:cubicBezTo>
                      <a:pt x="2204" y="4912"/>
                      <a:pt x="3406" y="5778"/>
                      <a:pt x="4799" y="6210"/>
                    </a:cubicBezTo>
                    <a:cubicBezTo>
                      <a:pt x="5307" y="6371"/>
                      <a:pt x="5750" y="6673"/>
                      <a:pt x="6074" y="7082"/>
                    </a:cubicBezTo>
                    <a:cubicBezTo>
                      <a:pt x="6397" y="7487"/>
                      <a:pt x="6602" y="8009"/>
                      <a:pt x="6605" y="8570"/>
                    </a:cubicBezTo>
                    <a:lnTo>
                      <a:pt x="6605" y="17556"/>
                    </a:lnTo>
                    <a:cubicBezTo>
                      <a:pt x="6602" y="18118"/>
                      <a:pt x="6397" y="18639"/>
                      <a:pt x="6074" y="19045"/>
                    </a:cubicBezTo>
                    <a:cubicBezTo>
                      <a:pt x="5750" y="19453"/>
                      <a:pt x="5307" y="19757"/>
                      <a:pt x="4799" y="19916"/>
                    </a:cubicBezTo>
                    <a:cubicBezTo>
                      <a:pt x="3423" y="20345"/>
                      <a:pt x="2235" y="21194"/>
                      <a:pt x="1383" y="22318"/>
                    </a:cubicBezTo>
                    <a:lnTo>
                      <a:pt x="12290" y="22318"/>
                    </a:lnTo>
                    <a:cubicBezTo>
                      <a:pt x="11438" y="21194"/>
                      <a:pt x="10249" y="20345"/>
                      <a:pt x="8873" y="19916"/>
                    </a:cubicBezTo>
                    <a:cubicBezTo>
                      <a:pt x="8366" y="19757"/>
                      <a:pt x="7923" y="19453"/>
                      <a:pt x="7596" y="19045"/>
                    </a:cubicBezTo>
                    <a:cubicBezTo>
                      <a:pt x="7272" y="18639"/>
                      <a:pt x="7072" y="18118"/>
                      <a:pt x="7068" y="17556"/>
                    </a:cubicBezTo>
                    <a:lnTo>
                      <a:pt x="7068" y="17553"/>
                    </a:lnTo>
                    <a:lnTo>
                      <a:pt x="7068" y="8570"/>
                    </a:lnTo>
                    <a:cubicBezTo>
                      <a:pt x="7072" y="8009"/>
                      <a:pt x="7272" y="7487"/>
                      <a:pt x="7596" y="7082"/>
                    </a:cubicBezTo>
                    <a:cubicBezTo>
                      <a:pt x="7923" y="6673"/>
                      <a:pt x="8366" y="6371"/>
                      <a:pt x="8873" y="6210"/>
                    </a:cubicBezTo>
                    <a:cubicBezTo>
                      <a:pt x="10266" y="5778"/>
                      <a:pt x="11469" y="4912"/>
                      <a:pt x="12320" y="3768"/>
                    </a:cubicBezTo>
                    <a:cubicBezTo>
                      <a:pt x="13114" y="2708"/>
                      <a:pt x="13604" y="1414"/>
                      <a:pt x="13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28"/>
              <p:cNvSpPr/>
              <p:nvPr/>
            </p:nvSpPr>
            <p:spPr>
              <a:xfrm>
                <a:off x="2247425" y="1810625"/>
                <a:ext cx="422550" cy="15600"/>
              </a:xfrm>
              <a:custGeom>
                <a:rect b="b" l="l" r="r" t="t"/>
                <a:pathLst>
                  <a:path extrusionOk="0" h="624" w="16902">
                    <a:moveTo>
                      <a:pt x="0" y="0"/>
                    </a:moveTo>
                    <a:lnTo>
                      <a:pt x="535" y="623"/>
                    </a:lnTo>
                    <a:lnTo>
                      <a:pt x="16362" y="623"/>
                    </a:ln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28"/>
              <p:cNvSpPr/>
              <p:nvPr/>
            </p:nvSpPr>
            <p:spPr>
              <a:xfrm>
                <a:off x="2247425" y="1722825"/>
                <a:ext cx="422550" cy="89275"/>
              </a:xfrm>
              <a:custGeom>
                <a:rect b="b" l="l" r="r" t="t"/>
                <a:pathLst>
                  <a:path extrusionOk="0" h="3571" w="16902">
                    <a:moveTo>
                      <a:pt x="416" y="0"/>
                    </a:moveTo>
                    <a:cubicBezTo>
                      <a:pt x="187" y="0"/>
                      <a:pt x="0" y="188"/>
                      <a:pt x="0" y="416"/>
                    </a:cubicBezTo>
                    <a:lnTo>
                      <a:pt x="0" y="3570"/>
                    </a:lnTo>
                    <a:lnTo>
                      <a:pt x="16901" y="3570"/>
                    </a:lnTo>
                    <a:lnTo>
                      <a:pt x="16901" y="416"/>
                    </a:lnTo>
                    <a:cubicBezTo>
                      <a:pt x="16901" y="188"/>
                      <a:pt x="16713" y="0"/>
                      <a:pt x="16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28"/>
              <p:cNvSpPr/>
              <p:nvPr/>
            </p:nvSpPr>
            <p:spPr>
              <a:xfrm>
                <a:off x="2597725" y="1812075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487" y="0"/>
                    </a:moveTo>
                    <a:lnTo>
                      <a:pt x="0" y="565"/>
                    </a:lnTo>
                    <a:lnTo>
                      <a:pt x="1997" y="565"/>
                    </a:lnTo>
                    <a:lnTo>
                      <a:pt x="24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28"/>
              <p:cNvSpPr/>
              <p:nvPr/>
            </p:nvSpPr>
            <p:spPr>
              <a:xfrm>
                <a:off x="2611175" y="1733625"/>
                <a:ext cx="49850" cy="78475"/>
              </a:xfrm>
              <a:custGeom>
                <a:rect b="b" l="l" r="r" t="t"/>
                <a:pathLst>
                  <a:path extrusionOk="0" h="3139" w="1994">
                    <a:moveTo>
                      <a:pt x="1" y="1"/>
                    </a:moveTo>
                    <a:lnTo>
                      <a:pt x="1" y="3138"/>
                    </a:lnTo>
                    <a:lnTo>
                      <a:pt x="1993" y="3138"/>
                    </a:lnTo>
                    <a:lnTo>
                      <a:pt x="199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28"/>
              <p:cNvSpPr/>
              <p:nvPr/>
            </p:nvSpPr>
            <p:spPr>
              <a:xfrm>
                <a:off x="2559075" y="1812075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28"/>
              <p:cNvSpPr/>
              <p:nvPr/>
            </p:nvSpPr>
            <p:spPr>
              <a:xfrm>
                <a:off x="2572450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0" y="1"/>
                    </a:moveTo>
                    <a:lnTo>
                      <a:pt x="0" y="3138"/>
                    </a:lnTo>
                    <a:lnTo>
                      <a:pt x="596" y="3138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28"/>
              <p:cNvSpPr/>
              <p:nvPr/>
            </p:nvSpPr>
            <p:spPr>
              <a:xfrm>
                <a:off x="2264875" y="1812075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28"/>
              <p:cNvSpPr/>
              <p:nvPr/>
            </p:nvSpPr>
            <p:spPr>
              <a:xfrm>
                <a:off x="2263575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1" y="1"/>
                    </a:moveTo>
                    <a:lnTo>
                      <a:pt x="1" y="3138"/>
                    </a:lnTo>
                    <a:lnTo>
                      <a:pt x="597" y="3138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28"/>
              <p:cNvSpPr/>
              <p:nvPr/>
            </p:nvSpPr>
            <p:spPr>
              <a:xfrm>
                <a:off x="2247425" y="2486400"/>
                <a:ext cx="422550" cy="15675"/>
              </a:xfrm>
              <a:custGeom>
                <a:rect b="b" l="l" r="r" t="t"/>
                <a:pathLst>
                  <a:path extrusionOk="0" h="627" w="16902">
                    <a:moveTo>
                      <a:pt x="535" y="0"/>
                    </a:moveTo>
                    <a:lnTo>
                      <a:pt x="0" y="626"/>
                    </a:lnTo>
                    <a:lnTo>
                      <a:pt x="16901" y="626"/>
                    </a:lnTo>
                    <a:lnTo>
                      <a:pt x="16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28"/>
              <p:cNvSpPr/>
              <p:nvPr/>
            </p:nvSpPr>
            <p:spPr>
              <a:xfrm>
                <a:off x="2247425" y="2500525"/>
                <a:ext cx="422550" cy="89350"/>
              </a:xfrm>
              <a:custGeom>
                <a:rect b="b" l="l" r="r" t="t"/>
                <a:pathLst>
                  <a:path extrusionOk="0" h="3574" w="16902">
                    <a:moveTo>
                      <a:pt x="0" y="0"/>
                    </a:moveTo>
                    <a:lnTo>
                      <a:pt x="0" y="3155"/>
                    </a:lnTo>
                    <a:cubicBezTo>
                      <a:pt x="0" y="3386"/>
                      <a:pt x="187" y="3573"/>
                      <a:pt x="416" y="3573"/>
                    </a:cubicBezTo>
                    <a:lnTo>
                      <a:pt x="16482" y="3573"/>
                    </a:lnTo>
                    <a:cubicBezTo>
                      <a:pt x="16713" y="3573"/>
                      <a:pt x="16901" y="3386"/>
                      <a:pt x="16901" y="3155"/>
                    </a:cubicBez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28"/>
              <p:cNvSpPr/>
              <p:nvPr/>
            </p:nvSpPr>
            <p:spPr>
              <a:xfrm>
                <a:off x="2597725" y="2486400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0" y="0"/>
                    </a:moveTo>
                    <a:lnTo>
                      <a:pt x="487" y="565"/>
                    </a:lnTo>
                    <a:lnTo>
                      <a:pt x="2480" y="565"/>
                    </a:lnTo>
                    <a:lnTo>
                      <a:pt x="1997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28"/>
              <p:cNvSpPr/>
              <p:nvPr/>
            </p:nvSpPr>
            <p:spPr>
              <a:xfrm>
                <a:off x="2611175" y="2500525"/>
                <a:ext cx="49850" cy="78525"/>
              </a:xfrm>
              <a:custGeom>
                <a:rect b="b" l="l" r="r" t="t"/>
                <a:pathLst>
                  <a:path extrusionOk="0" h="3141" w="1994">
                    <a:moveTo>
                      <a:pt x="1" y="0"/>
                    </a:moveTo>
                    <a:lnTo>
                      <a:pt x="1" y="3141"/>
                    </a:lnTo>
                    <a:lnTo>
                      <a:pt x="1993" y="3141"/>
                    </a:lnTo>
                    <a:lnTo>
                      <a:pt x="199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28"/>
              <p:cNvSpPr/>
              <p:nvPr/>
            </p:nvSpPr>
            <p:spPr>
              <a:xfrm>
                <a:off x="2559075" y="2486400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28"/>
              <p:cNvSpPr/>
              <p:nvPr/>
            </p:nvSpPr>
            <p:spPr>
              <a:xfrm>
                <a:off x="2572450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0" y="0"/>
                    </a:moveTo>
                    <a:lnTo>
                      <a:pt x="0" y="3141"/>
                    </a:lnTo>
                    <a:lnTo>
                      <a:pt x="596" y="3141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28"/>
              <p:cNvSpPr/>
              <p:nvPr/>
            </p:nvSpPr>
            <p:spPr>
              <a:xfrm>
                <a:off x="2264875" y="2486400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accent4">
                  <a:alpha val="388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28"/>
              <p:cNvSpPr/>
              <p:nvPr/>
            </p:nvSpPr>
            <p:spPr>
              <a:xfrm>
                <a:off x="2263575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1" y="0"/>
                    </a:moveTo>
                    <a:lnTo>
                      <a:pt x="1" y="3141"/>
                    </a:lnTo>
                    <a:lnTo>
                      <a:pt x="597" y="3141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28"/>
              <p:cNvSpPr/>
              <p:nvPr/>
            </p:nvSpPr>
            <p:spPr>
              <a:xfrm>
                <a:off x="2458697" y="1722825"/>
                <a:ext cx="211275" cy="867050"/>
              </a:xfrm>
              <a:custGeom>
                <a:rect b="b" l="l" r="r" t="t"/>
                <a:pathLst>
                  <a:path extrusionOk="0" h="34682" w="8451">
                    <a:moveTo>
                      <a:pt x="0" y="0"/>
                    </a:moveTo>
                    <a:lnTo>
                      <a:pt x="0" y="34681"/>
                    </a:lnTo>
                    <a:lnTo>
                      <a:pt x="8035" y="34681"/>
                    </a:lnTo>
                    <a:cubicBezTo>
                      <a:pt x="8263" y="34681"/>
                      <a:pt x="8450" y="34494"/>
                      <a:pt x="8450" y="34263"/>
                    </a:cubicBezTo>
                    <a:lnTo>
                      <a:pt x="8450" y="31108"/>
                    </a:lnTo>
                    <a:lnTo>
                      <a:pt x="8399" y="31108"/>
                    </a:lnTo>
                    <a:lnTo>
                      <a:pt x="7916" y="30543"/>
                    </a:lnTo>
                    <a:lnTo>
                      <a:pt x="7647" y="30543"/>
                    </a:lnTo>
                    <a:lnTo>
                      <a:pt x="7647" y="26261"/>
                    </a:lnTo>
                    <a:cubicBezTo>
                      <a:pt x="7647" y="22831"/>
                      <a:pt x="5388" y="19929"/>
                      <a:pt x="2278" y="18962"/>
                    </a:cubicBezTo>
                    <a:cubicBezTo>
                      <a:pt x="1566" y="18737"/>
                      <a:pt x="1042" y="18107"/>
                      <a:pt x="1035" y="17362"/>
                    </a:cubicBezTo>
                    <a:lnTo>
                      <a:pt x="1035" y="17321"/>
                    </a:lnTo>
                    <a:cubicBezTo>
                      <a:pt x="1042" y="16574"/>
                      <a:pt x="1566" y="15941"/>
                      <a:pt x="2278" y="15719"/>
                    </a:cubicBezTo>
                    <a:cubicBezTo>
                      <a:pt x="2401" y="15682"/>
                      <a:pt x="2520" y="15641"/>
                      <a:pt x="2640" y="15597"/>
                    </a:cubicBezTo>
                    <a:cubicBezTo>
                      <a:pt x="2687" y="15580"/>
                      <a:pt x="2735" y="15563"/>
                      <a:pt x="2783" y="15546"/>
                    </a:cubicBezTo>
                    <a:cubicBezTo>
                      <a:pt x="2803" y="15535"/>
                      <a:pt x="2827" y="15526"/>
                      <a:pt x="2851" y="15515"/>
                    </a:cubicBezTo>
                    <a:cubicBezTo>
                      <a:pt x="2946" y="15477"/>
                      <a:pt x="3038" y="15441"/>
                      <a:pt x="3130" y="15400"/>
                    </a:cubicBezTo>
                    <a:cubicBezTo>
                      <a:pt x="3154" y="15389"/>
                      <a:pt x="3174" y="15379"/>
                      <a:pt x="3198" y="15365"/>
                    </a:cubicBezTo>
                    <a:cubicBezTo>
                      <a:pt x="5800" y="14166"/>
                      <a:pt x="7616" y="11547"/>
                      <a:pt x="7647" y="8502"/>
                    </a:cubicBezTo>
                    <a:lnTo>
                      <a:pt x="7647" y="8420"/>
                    </a:lnTo>
                    <a:lnTo>
                      <a:pt x="7647" y="4135"/>
                    </a:lnTo>
                    <a:lnTo>
                      <a:pt x="7916" y="4135"/>
                    </a:lnTo>
                    <a:lnTo>
                      <a:pt x="8399" y="3570"/>
                    </a:lnTo>
                    <a:lnTo>
                      <a:pt x="8450" y="3570"/>
                    </a:lnTo>
                    <a:lnTo>
                      <a:pt x="8450" y="416"/>
                    </a:lnTo>
                    <a:cubicBezTo>
                      <a:pt x="8450" y="188"/>
                      <a:pt x="8263" y="0"/>
                      <a:pt x="8035" y="0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5" name="Google Shape;185;p28"/>
            <p:cNvGrpSpPr/>
            <p:nvPr/>
          </p:nvGrpSpPr>
          <p:grpSpPr>
            <a:xfrm>
              <a:off x="992313" y="2716755"/>
              <a:ext cx="2557807" cy="1740948"/>
              <a:chOff x="815250" y="2445080"/>
              <a:chExt cx="2557807" cy="1740948"/>
            </a:xfrm>
          </p:grpSpPr>
          <p:sp>
            <p:nvSpPr>
              <p:cNvPr id="186" name="Google Shape;186;p28"/>
              <p:cNvSpPr/>
              <p:nvPr/>
            </p:nvSpPr>
            <p:spPr>
              <a:xfrm>
                <a:off x="1706713" y="3142651"/>
                <a:ext cx="1666344" cy="1043266"/>
              </a:xfrm>
              <a:custGeom>
                <a:rect b="b" l="l" r="r" t="t"/>
                <a:pathLst>
                  <a:path extrusionOk="0" h="9271" w="14808">
                    <a:moveTo>
                      <a:pt x="1730" y="1"/>
                    </a:moveTo>
                    <a:cubicBezTo>
                      <a:pt x="1202" y="1"/>
                      <a:pt x="687" y="279"/>
                      <a:pt x="410" y="774"/>
                    </a:cubicBezTo>
                    <a:cubicBezTo>
                      <a:pt x="1" y="1502"/>
                      <a:pt x="263" y="2422"/>
                      <a:pt x="989" y="2831"/>
                    </a:cubicBezTo>
                    <a:cubicBezTo>
                      <a:pt x="1139" y="2916"/>
                      <a:pt x="1296" y="2970"/>
                      <a:pt x="1459" y="2997"/>
                    </a:cubicBezTo>
                    <a:cubicBezTo>
                      <a:pt x="1551" y="3015"/>
                      <a:pt x="1643" y="3024"/>
                      <a:pt x="1735" y="3024"/>
                    </a:cubicBezTo>
                    <a:cubicBezTo>
                      <a:pt x="1983" y="3024"/>
                      <a:pt x="2228" y="2961"/>
                      <a:pt x="2447" y="2841"/>
                    </a:cubicBezTo>
                    <a:lnTo>
                      <a:pt x="4869" y="4197"/>
                    </a:lnTo>
                    <a:lnTo>
                      <a:pt x="12566" y="9169"/>
                    </a:lnTo>
                    <a:cubicBezTo>
                      <a:pt x="12566" y="9169"/>
                      <a:pt x="12922" y="9271"/>
                      <a:pt x="13292" y="9271"/>
                    </a:cubicBezTo>
                    <a:cubicBezTo>
                      <a:pt x="13595" y="9271"/>
                      <a:pt x="13907" y="9203"/>
                      <a:pt x="14045" y="8958"/>
                    </a:cubicBezTo>
                    <a:lnTo>
                      <a:pt x="14501" y="8141"/>
                    </a:lnTo>
                    <a:cubicBezTo>
                      <a:pt x="14807" y="7596"/>
                      <a:pt x="13911" y="6768"/>
                      <a:pt x="13911" y="6768"/>
                    </a:cubicBezTo>
                    <a:lnTo>
                      <a:pt x="5655" y="2793"/>
                    </a:lnTo>
                    <a:lnTo>
                      <a:pt x="3237" y="1434"/>
                    </a:lnTo>
                    <a:cubicBezTo>
                      <a:pt x="3220" y="1094"/>
                      <a:pt x="3087" y="763"/>
                      <a:pt x="2855" y="508"/>
                    </a:cubicBezTo>
                    <a:cubicBezTo>
                      <a:pt x="2750" y="386"/>
                      <a:pt x="2617" y="279"/>
                      <a:pt x="2467" y="194"/>
                    </a:cubicBezTo>
                    <a:cubicBezTo>
                      <a:pt x="2234" y="63"/>
                      <a:pt x="1981" y="1"/>
                      <a:pt x="1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28"/>
              <p:cNvSpPr/>
              <p:nvPr/>
            </p:nvSpPr>
            <p:spPr>
              <a:xfrm>
                <a:off x="1831734" y="3467974"/>
                <a:ext cx="112417" cy="15192"/>
              </a:xfrm>
              <a:custGeom>
                <a:rect b="b" l="l" r="r" t="t"/>
                <a:pathLst>
                  <a:path extrusionOk="0" h="135" w="999">
                    <a:moveTo>
                      <a:pt x="1" y="1"/>
                    </a:moveTo>
                    <a:cubicBezTo>
                      <a:pt x="77" y="36"/>
                      <a:pt x="154" y="64"/>
                      <a:pt x="234" y="84"/>
                    </a:cubicBezTo>
                    <a:lnTo>
                      <a:pt x="234" y="84"/>
                    </a:lnTo>
                    <a:cubicBezTo>
                      <a:pt x="155" y="63"/>
                      <a:pt x="77" y="35"/>
                      <a:pt x="1" y="1"/>
                    </a:cubicBezTo>
                    <a:close/>
                    <a:moveTo>
                      <a:pt x="234" y="84"/>
                    </a:moveTo>
                    <a:cubicBezTo>
                      <a:pt x="359" y="118"/>
                      <a:pt x="486" y="134"/>
                      <a:pt x="614" y="134"/>
                    </a:cubicBezTo>
                    <a:cubicBezTo>
                      <a:pt x="614" y="134"/>
                      <a:pt x="615" y="134"/>
                      <a:pt x="616" y="134"/>
                    </a:cubicBezTo>
                    <a:lnTo>
                      <a:pt x="616" y="134"/>
                    </a:lnTo>
                    <a:cubicBezTo>
                      <a:pt x="524" y="134"/>
                      <a:pt x="436" y="124"/>
                      <a:pt x="348" y="106"/>
                    </a:cubicBezTo>
                    <a:cubicBezTo>
                      <a:pt x="310" y="101"/>
                      <a:pt x="271" y="94"/>
                      <a:pt x="234" y="84"/>
                    </a:cubicBezTo>
                    <a:close/>
                    <a:moveTo>
                      <a:pt x="998" y="83"/>
                    </a:moveTo>
                    <a:cubicBezTo>
                      <a:pt x="872" y="117"/>
                      <a:pt x="744" y="134"/>
                      <a:pt x="616" y="134"/>
                    </a:cubicBezTo>
                    <a:lnTo>
                      <a:pt x="616" y="134"/>
                    </a:lnTo>
                    <a:cubicBezTo>
                      <a:pt x="616" y="134"/>
                      <a:pt x="617" y="134"/>
                      <a:pt x="617" y="134"/>
                    </a:cubicBezTo>
                    <a:cubicBezTo>
                      <a:pt x="746" y="134"/>
                      <a:pt x="872" y="117"/>
                      <a:pt x="998" y="83"/>
                    </a:cubicBezTo>
                    <a:close/>
                  </a:path>
                </a:pathLst>
              </a:custGeom>
              <a:solidFill>
                <a:srgbClr val="CFC3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28"/>
              <p:cNvSpPr/>
              <p:nvPr/>
            </p:nvSpPr>
            <p:spPr>
              <a:xfrm>
                <a:off x="1870894" y="3345767"/>
                <a:ext cx="1441959" cy="840262"/>
              </a:xfrm>
              <a:custGeom>
                <a:rect b="b" l="l" r="r" t="t"/>
                <a:pathLst>
                  <a:path extrusionOk="0" h="7467" w="12814">
                    <a:moveTo>
                      <a:pt x="790" y="1"/>
                    </a:moveTo>
                    <a:cubicBezTo>
                      <a:pt x="552" y="430"/>
                      <a:pt x="283" y="832"/>
                      <a:pt x="0" y="1192"/>
                    </a:cubicBezTo>
                    <a:cubicBezTo>
                      <a:pt x="88" y="1210"/>
                      <a:pt x="177" y="1220"/>
                      <a:pt x="269" y="1220"/>
                    </a:cubicBezTo>
                    <a:cubicBezTo>
                      <a:pt x="398" y="1220"/>
                      <a:pt x="524" y="1203"/>
                      <a:pt x="651" y="1169"/>
                    </a:cubicBezTo>
                    <a:cubicBezTo>
                      <a:pt x="763" y="1138"/>
                      <a:pt x="876" y="1098"/>
                      <a:pt x="978" y="1040"/>
                    </a:cubicBezTo>
                    <a:cubicBezTo>
                      <a:pt x="981" y="1040"/>
                      <a:pt x="984" y="1036"/>
                      <a:pt x="988" y="1036"/>
                    </a:cubicBezTo>
                    <a:lnTo>
                      <a:pt x="1008" y="1046"/>
                    </a:lnTo>
                    <a:cubicBezTo>
                      <a:pt x="1011" y="1036"/>
                      <a:pt x="1019" y="1022"/>
                      <a:pt x="1025" y="1013"/>
                    </a:cubicBezTo>
                    <a:lnTo>
                      <a:pt x="1400" y="345"/>
                    </a:lnTo>
                    <a:lnTo>
                      <a:pt x="790" y="1"/>
                    </a:lnTo>
                    <a:close/>
                    <a:moveTo>
                      <a:pt x="1767" y="549"/>
                    </a:moveTo>
                    <a:lnTo>
                      <a:pt x="1393" y="1220"/>
                    </a:lnTo>
                    <a:cubicBezTo>
                      <a:pt x="1387" y="1230"/>
                      <a:pt x="1379" y="1241"/>
                      <a:pt x="1373" y="1250"/>
                    </a:cubicBezTo>
                    <a:lnTo>
                      <a:pt x="3410" y="2392"/>
                    </a:lnTo>
                    <a:lnTo>
                      <a:pt x="9520" y="6339"/>
                    </a:lnTo>
                    <a:cubicBezTo>
                      <a:pt x="9523" y="6298"/>
                      <a:pt x="9533" y="6257"/>
                      <a:pt x="9554" y="6220"/>
                    </a:cubicBezTo>
                    <a:lnTo>
                      <a:pt x="10109" y="5229"/>
                    </a:lnTo>
                    <a:lnTo>
                      <a:pt x="1767" y="549"/>
                    </a:lnTo>
                    <a:close/>
                    <a:moveTo>
                      <a:pt x="10657" y="5536"/>
                    </a:moveTo>
                    <a:lnTo>
                      <a:pt x="10102" y="6526"/>
                    </a:lnTo>
                    <a:cubicBezTo>
                      <a:pt x="10075" y="6578"/>
                      <a:pt x="10031" y="6615"/>
                      <a:pt x="9983" y="6639"/>
                    </a:cubicBezTo>
                    <a:lnTo>
                      <a:pt x="11107" y="7364"/>
                    </a:lnTo>
                    <a:cubicBezTo>
                      <a:pt x="11107" y="7364"/>
                      <a:pt x="11325" y="7426"/>
                      <a:pt x="11601" y="7453"/>
                    </a:cubicBezTo>
                    <a:cubicBezTo>
                      <a:pt x="11676" y="7463"/>
                      <a:pt x="11754" y="7466"/>
                      <a:pt x="11833" y="7466"/>
                    </a:cubicBezTo>
                    <a:lnTo>
                      <a:pt x="11887" y="7466"/>
                    </a:lnTo>
                    <a:cubicBezTo>
                      <a:pt x="12173" y="7457"/>
                      <a:pt x="12456" y="7385"/>
                      <a:pt x="12582" y="7153"/>
                    </a:cubicBezTo>
                    <a:lnTo>
                      <a:pt x="12814" y="6745"/>
                    </a:lnTo>
                    <a:lnTo>
                      <a:pt x="10657" y="553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28"/>
              <p:cNvSpPr/>
              <p:nvPr/>
            </p:nvSpPr>
            <p:spPr>
              <a:xfrm>
                <a:off x="1926372" y="3172921"/>
                <a:ext cx="101727" cy="172959"/>
              </a:xfrm>
              <a:custGeom>
                <a:rect b="b" l="l" r="r" t="t"/>
                <a:pathLst>
                  <a:path extrusionOk="0" h="1537" w="904">
                    <a:moveTo>
                      <a:pt x="634" y="1"/>
                    </a:moveTo>
                    <a:cubicBezTo>
                      <a:pt x="471" y="440"/>
                      <a:pt x="270" y="886"/>
                      <a:pt x="25" y="1326"/>
                    </a:cubicBezTo>
                    <a:cubicBezTo>
                      <a:pt x="25" y="1326"/>
                      <a:pt x="25" y="1329"/>
                      <a:pt x="21" y="1329"/>
                    </a:cubicBezTo>
                    <a:cubicBezTo>
                      <a:pt x="21" y="1332"/>
                      <a:pt x="21" y="1335"/>
                      <a:pt x="18" y="1335"/>
                    </a:cubicBezTo>
                    <a:cubicBezTo>
                      <a:pt x="18" y="1339"/>
                      <a:pt x="18" y="1339"/>
                      <a:pt x="15" y="1343"/>
                    </a:cubicBezTo>
                    <a:lnTo>
                      <a:pt x="15" y="1346"/>
                    </a:lnTo>
                    <a:cubicBezTo>
                      <a:pt x="11" y="1349"/>
                      <a:pt x="11" y="1353"/>
                      <a:pt x="7" y="1356"/>
                    </a:cubicBezTo>
                    <a:lnTo>
                      <a:pt x="7" y="1359"/>
                    </a:lnTo>
                    <a:cubicBezTo>
                      <a:pt x="4" y="1363"/>
                      <a:pt x="1" y="1367"/>
                      <a:pt x="1" y="1370"/>
                    </a:cubicBezTo>
                    <a:lnTo>
                      <a:pt x="297" y="1537"/>
                    </a:lnTo>
                    <a:cubicBezTo>
                      <a:pt x="539" y="1107"/>
                      <a:pt x="743" y="672"/>
                      <a:pt x="903" y="239"/>
                    </a:cubicBezTo>
                    <a:cubicBezTo>
                      <a:pt x="825" y="147"/>
                      <a:pt x="737" y="68"/>
                      <a:pt x="634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28"/>
              <p:cNvSpPr/>
              <p:nvPr/>
            </p:nvSpPr>
            <p:spPr>
              <a:xfrm>
                <a:off x="1831734" y="3326974"/>
                <a:ext cx="128059" cy="153041"/>
              </a:xfrm>
              <a:custGeom>
                <a:rect b="b" l="l" r="r" t="t"/>
                <a:pathLst>
                  <a:path extrusionOk="0" h="1360" w="1138"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5" y="15"/>
                      <a:pt x="835" y="15"/>
                      <a:pt x="831" y="15"/>
                    </a:cubicBez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5"/>
                      <a:pt x="828" y="28"/>
                      <a:pt x="825" y="28"/>
                    </a:cubicBezTo>
                    <a:cubicBezTo>
                      <a:pt x="825" y="31"/>
                      <a:pt x="825" y="31"/>
                      <a:pt x="821" y="35"/>
                    </a:cubicBezTo>
                    <a:cubicBezTo>
                      <a:pt x="821" y="38"/>
                      <a:pt x="821" y="38"/>
                      <a:pt x="818" y="38"/>
                    </a:cubicBezTo>
                    <a:cubicBezTo>
                      <a:pt x="818" y="42"/>
                      <a:pt x="815" y="45"/>
                      <a:pt x="815" y="48"/>
                    </a:cubicBezTo>
                    <a:lnTo>
                      <a:pt x="815" y="52"/>
                    </a:ln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62"/>
                      <a:pt x="804" y="62"/>
                      <a:pt x="804" y="65"/>
                    </a:cubicBez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6"/>
                      <a:pt x="798" y="76"/>
                      <a:pt x="798" y="76"/>
                    </a:cubicBez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6"/>
                      <a:pt x="790" y="86"/>
                      <a:pt x="790" y="89"/>
                    </a:cubicBezTo>
                    <a:cubicBezTo>
                      <a:pt x="790" y="92"/>
                      <a:pt x="787" y="96"/>
                      <a:pt x="784" y="100"/>
                    </a:cubicBezTo>
                    <a:cubicBezTo>
                      <a:pt x="777" y="113"/>
                      <a:pt x="770" y="123"/>
                      <a:pt x="763" y="137"/>
                    </a:cubicBezTo>
                    <a:cubicBezTo>
                      <a:pt x="529" y="539"/>
                      <a:pt x="273" y="914"/>
                      <a:pt x="1" y="1254"/>
                    </a:cubicBezTo>
                    <a:cubicBezTo>
                      <a:pt x="113" y="1305"/>
                      <a:pt x="229" y="1343"/>
                      <a:pt x="348" y="1359"/>
                    </a:cubicBezTo>
                    <a:cubicBezTo>
                      <a:pt x="631" y="999"/>
                      <a:pt x="900" y="597"/>
                      <a:pt x="1138" y="168"/>
                    </a:cubicBezTo>
                    <a:lnTo>
                      <a:pt x="842" y="1"/>
                    </a:ln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28"/>
              <p:cNvSpPr/>
              <p:nvPr/>
            </p:nvSpPr>
            <p:spPr>
              <a:xfrm>
                <a:off x="1104677" y="2550858"/>
                <a:ext cx="949866" cy="1163335"/>
              </a:xfrm>
              <a:custGeom>
                <a:rect b="b" l="l" r="r" t="t"/>
                <a:pathLst>
                  <a:path extrusionOk="0" h="10338" w="8441">
                    <a:moveTo>
                      <a:pt x="4806" y="0"/>
                    </a:moveTo>
                    <a:cubicBezTo>
                      <a:pt x="4415" y="140"/>
                      <a:pt x="4016" y="352"/>
                      <a:pt x="3628" y="621"/>
                    </a:cubicBezTo>
                    <a:cubicBezTo>
                      <a:pt x="3505" y="699"/>
                      <a:pt x="3386" y="791"/>
                      <a:pt x="3266" y="883"/>
                    </a:cubicBezTo>
                    <a:cubicBezTo>
                      <a:pt x="2477" y="1509"/>
                      <a:pt x="1730" y="2381"/>
                      <a:pt x="1138" y="3441"/>
                    </a:cubicBezTo>
                    <a:cubicBezTo>
                      <a:pt x="545" y="4500"/>
                      <a:pt x="188" y="5593"/>
                      <a:pt x="68" y="6595"/>
                    </a:cubicBezTo>
                    <a:cubicBezTo>
                      <a:pt x="48" y="6741"/>
                      <a:pt x="34" y="6887"/>
                      <a:pt x="28" y="7034"/>
                    </a:cubicBezTo>
                    <a:cubicBezTo>
                      <a:pt x="1" y="7508"/>
                      <a:pt x="31" y="7957"/>
                      <a:pt x="116" y="8363"/>
                    </a:cubicBezTo>
                    <a:lnTo>
                      <a:pt x="3634" y="10338"/>
                    </a:lnTo>
                    <a:cubicBezTo>
                      <a:pt x="4026" y="10198"/>
                      <a:pt x="4425" y="9987"/>
                      <a:pt x="4813" y="9718"/>
                    </a:cubicBezTo>
                    <a:cubicBezTo>
                      <a:pt x="4936" y="9636"/>
                      <a:pt x="5052" y="9551"/>
                      <a:pt x="5171" y="9456"/>
                    </a:cubicBezTo>
                    <a:cubicBezTo>
                      <a:pt x="5961" y="8829"/>
                      <a:pt x="6707" y="7957"/>
                      <a:pt x="7303" y="6898"/>
                    </a:cubicBezTo>
                    <a:cubicBezTo>
                      <a:pt x="7896" y="5838"/>
                      <a:pt x="8253" y="4749"/>
                      <a:pt x="8372" y="3747"/>
                    </a:cubicBezTo>
                    <a:cubicBezTo>
                      <a:pt x="8393" y="3597"/>
                      <a:pt x="8406" y="3451"/>
                      <a:pt x="8413" y="3304"/>
                    </a:cubicBezTo>
                    <a:cubicBezTo>
                      <a:pt x="8441" y="2831"/>
                      <a:pt x="8410" y="2381"/>
                      <a:pt x="8325" y="1976"/>
                    </a:cubicBezTo>
                    <a:lnTo>
                      <a:pt x="48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28"/>
              <p:cNvSpPr/>
              <p:nvPr/>
            </p:nvSpPr>
            <p:spPr>
              <a:xfrm>
                <a:off x="1107716" y="3292878"/>
                <a:ext cx="578404" cy="351994"/>
              </a:xfrm>
              <a:custGeom>
                <a:rect b="b" l="l" r="r" t="t"/>
                <a:pathLst>
                  <a:path extrusionOk="0" h="3128" w="5140">
                    <a:moveTo>
                      <a:pt x="38" y="1"/>
                    </a:moveTo>
                    <a:cubicBezTo>
                      <a:pt x="18" y="150"/>
                      <a:pt x="4" y="297"/>
                      <a:pt x="1" y="444"/>
                    </a:cubicBezTo>
                    <a:lnTo>
                      <a:pt x="4786" y="3127"/>
                    </a:lnTo>
                    <a:cubicBezTo>
                      <a:pt x="4905" y="3046"/>
                      <a:pt x="5025" y="2961"/>
                      <a:pt x="5140" y="2865"/>
                    </a:cubicBez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28"/>
              <p:cNvSpPr/>
              <p:nvPr/>
            </p:nvSpPr>
            <p:spPr>
              <a:xfrm>
                <a:off x="1472200" y="2620964"/>
                <a:ext cx="578854" cy="351994"/>
              </a:xfrm>
              <a:custGeom>
                <a:rect b="b" l="l" r="r" t="t"/>
                <a:pathLst>
                  <a:path extrusionOk="0" h="3128" w="5144">
                    <a:moveTo>
                      <a:pt x="358" y="1"/>
                    </a:moveTo>
                    <a:cubicBezTo>
                      <a:pt x="239" y="79"/>
                      <a:pt x="120" y="171"/>
                      <a:pt x="0" y="263"/>
                    </a:cubicBezTo>
                    <a:lnTo>
                      <a:pt x="5106" y="3128"/>
                    </a:lnTo>
                    <a:cubicBezTo>
                      <a:pt x="5123" y="2978"/>
                      <a:pt x="5137" y="2828"/>
                      <a:pt x="5144" y="2685"/>
                    </a:cubicBez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28"/>
              <p:cNvSpPr/>
              <p:nvPr/>
            </p:nvSpPr>
            <p:spPr>
              <a:xfrm>
                <a:off x="1686007" y="3467974"/>
                <a:ext cx="145839" cy="147302"/>
              </a:xfrm>
              <a:custGeom>
                <a:rect b="b" l="l" r="r" t="t"/>
                <a:pathLst>
                  <a:path extrusionOk="0" h="1309" w="1296">
                    <a:moveTo>
                      <a:pt x="1296" y="1"/>
                    </a:moveTo>
                    <a:cubicBezTo>
                      <a:pt x="940" y="451"/>
                      <a:pt x="555" y="847"/>
                      <a:pt x="159" y="1180"/>
                    </a:cubicBezTo>
                    <a:lnTo>
                      <a:pt x="159" y="1180"/>
                    </a:lnTo>
                    <a:cubicBezTo>
                      <a:pt x="556" y="846"/>
                      <a:pt x="940" y="452"/>
                      <a:pt x="1296" y="1"/>
                    </a:cubicBezTo>
                    <a:close/>
                    <a:moveTo>
                      <a:pt x="159" y="1180"/>
                    </a:moveTo>
                    <a:lnTo>
                      <a:pt x="159" y="1180"/>
                    </a:lnTo>
                    <a:cubicBezTo>
                      <a:pt x="114" y="1218"/>
                      <a:pt x="69" y="1255"/>
                      <a:pt x="23" y="1291"/>
                    </a:cubicBezTo>
                    <a:lnTo>
                      <a:pt x="23" y="1291"/>
                    </a:lnTo>
                    <a:cubicBezTo>
                      <a:pt x="69" y="1255"/>
                      <a:pt x="114" y="1218"/>
                      <a:pt x="159" y="1180"/>
                    </a:cubicBezTo>
                    <a:close/>
                    <a:moveTo>
                      <a:pt x="23" y="1291"/>
                    </a:moveTo>
                    <a:cubicBezTo>
                      <a:pt x="17" y="1296"/>
                      <a:pt x="11" y="1301"/>
                      <a:pt x="5" y="1306"/>
                    </a:cubicBezTo>
                    <a:cubicBezTo>
                      <a:pt x="1" y="1306"/>
                      <a:pt x="1" y="1306"/>
                      <a:pt x="1" y="1309"/>
                    </a:cubicBezTo>
                    <a:cubicBezTo>
                      <a:pt x="8" y="1303"/>
                      <a:pt x="16" y="1297"/>
                      <a:pt x="23" y="1291"/>
                    </a:cubicBezTo>
                    <a:close/>
                  </a:path>
                </a:pathLst>
              </a:custGeom>
              <a:solidFill>
                <a:srgbClr val="F4D2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28"/>
              <p:cNvSpPr/>
              <p:nvPr/>
            </p:nvSpPr>
            <p:spPr>
              <a:xfrm>
                <a:off x="1831734" y="3467974"/>
                <a:ext cx="113" cy="113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7A1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28"/>
              <p:cNvSpPr/>
              <p:nvPr/>
            </p:nvSpPr>
            <p:spPr>
              <a:xfrm>
                <a:off x="1926372" y="3322023"/>
                <a:ext cx="2813" cy="5064"/>
              </a:xfrm>
              <a:custGeom>
                <a:rect b="b" l="l" r="r" t="t"/>
                <a:pathLst>
                  <a:path extrusionOk="0" h="45" w="25">
                    <a:moveTo>
                      <a:pt x="1" y="45"/>
                    </a:moveTo>
                    <a:lnTo>
                      <a:pt x="1" y="45"/>
                    </a:lnTo>
                    <a:lnTo>
                      <a:pt x="1" y="45"/>
                    </a:lnTo>
                    <a:lnTo>
                      <a:pt x="1" y="45"/>
                    </a:lnTo>
                    <a:close/>
                    <a:moveTo>
                      <a:pt x="7" y="34"/>
                    </a:moveTo>
                    <a:cubicBezTo>
                      <a:pt x="4" y="38"/>
                      <a:pt x="1" y="42"/>
                      <a:pt x="1" y="45"/>
                    </a:cubicBezTo>
                    <a:cubicBezTo>
                      <a:pt x="1" y="42"/>
                      <a:pt x="4" y="38"/>
                      <a:pt x="7" y="34"/>
                    </a:cubicBezTo>
                    <a:close/>
                    <a:moveTo>
                      <a:pt x="15" y="21"/>
                    </a:moveTo>
                    <a:cubicBezTo>
                      <a:pt x="11" y="24"/>
                      <a:pt x="11" y="28"/>
                      <a:pt x="7" y="31"/>
                    </a:cubicBezTo>
                    <a:cubicBezTo>
                      <a:pt x="11" y="28"/>
                      <a:pt x="11" y="24"/>
                      <a:pt x="15" y="21"/>
                    </a:cubicBezTo>
                    <a:close/>
                    <a:moveTo>
                      <a:pt x="18" y="10"/>
                    </a:moveTo>
                    <a:cubicBezTo>
                      <a:pt x="18" y="14"/>
                      <a:pt x="18" y="14"/>
                      <a:pt x="15" y="18"/>
                    </a:cubicBezTo>
                    <a:cubicBezTo>
                      <a:pt x="18" y="14"/>
                      <a:pt x="18" y="14"/>
                      <a:pt x="18" y="10"/>
                    </a:cubicBezTo>
                    <a:close/>
                    <a:moveTo>
                      <a:pt x="25" y="1"/>
                    </a:moveTo>
                    <a:cubicBezTo>
                      <a:pt x="25" y="1"/>
                      <a:pt x="25" y="4"/>
                      <a:pt x="21" y="4"/>
                    </a:cubicBezTo>
                    <a:cubicBezTo>
                      <a:pt x="25" y="4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4A23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28"/>
              <p:cNvSpPr/>
              <p:nvPr/>
            </p:nvSpPr>
            <p:spPr>
              <a:xfrm>
                <a:off x="1831734" y="3326974"/>
                <a:ext cx="94750" cy="141113"/>
              </a:xfrm>
              <a:custGeom>
                <a:rect b="b" l="l" r="r" t="t"/>
                <a:pathLst>
                  <a:path extrusionOk="0" h="1254" w="842">
                    <a:moveTo>
                      <a:pt x="763" y="137"/>
                    </a:moveTo>
                    <a:cubicBezTo>
                      <a:pt x="529" y="539"/>
                      <a:pt x="273" y="914"/>
                      <a:pt x="1" y="1254"/>
                    </a:cubicBezTo>
                    <a:lnTo>
                      <a:pt x="1" y="1254"/>
                    </a:lnTo>
                    <a:cubicBezTo>
                      <a:pt x="273" y="914"/>
                      <a:pt x="529" y="539"/>
                      <a:pt x="763" y="137"/>
                    </a:cubicBezTo>
                    <a:close/>
                    <a:moveTo>
                      <a:pt x="784" y="100"/>
                    </a:moveTo>
                    <a:cubicBezTo>
                      <a:pt x="777" y="113"/>
                      <a:pt x="770" y="123"/>
                      <a:pt x="763" y="137"/>
                    </a:cubicBezTo>
                    <a:cubicBezTo>
                      <a:pt x="770" y="123"/>
                      <a:pt x="777" y="113"/>
                      <a:pt x="784" y="100"/>
                    </a:cubicBezTo>
                    <a:close/>
                    <a:moveTo>
                      <a:pt x="790" y="89"/>
                    </a:moveTo>
                    <a:cubicBezTo>
                      <a:pt x="790" y="92"/>
                      <a:pt x="787" y="96"/>
                      <a:pt x="784" y="100"/>
                    </a:cubicBezTo>
                    <a:cubicBezTo>
                      <a:pt x="787" y="96"/>
                      <a:pt x="790" y="92"/>
                      <a:pt x="790" y="89"/>
                    </a:cubicBezTo>
                    <a:close/>
                    <a:moveTo>
                      <a:pt x="798" y="76"/>
                    </a:move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3"/>
                      <a:pt x="798" y="79"/>
                      <a:pt x="798" y="76"/>
                    </a:cubicBezTo>
                    <a:close/>
                    <a:moveTo>
                      <a:pt x="804" y="65"/>
                    </a:move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2"/>
                      <a:pt x="804" y="69"/>
                      <a:pt x="804" y="65"/>
                    </a:cubicBezTo>
                    <a:close/>
                    <a:moveTo>
                      <a:pt x="815" y="52"/>
                    </a:move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59"/>
                      <a:pt x="811" y="56"/>
                      <a:pt x="815" y="52"/>
                    </a:cubicBezTo>
                    <a:close/>
                    <a:moveTo>
                      <a:pt x="818" y="38"/>
                    </a:moveTo>
                    <a:cubicBezTo>
                      <a:pt x="818" y="42"/>
                      <a:pt x="815" y="45"/>
                      <a:pt x="815" y="48"/>
                    </a:cubicBezTo>
                    <a:cubicBezTo>
                      <a:pt x="815" y="45"/>
                      <a:pt x="818" y="42"/>
                      <a:pt x="818" y="38"/>
                    </a:cubicBezTo>
                    <a:close/>
                    <a:moveTo>
                      <a:pt x="825" y="28"/>
                    </a:moveTo>
                    <a:cubicBezTo>
                      <a:pt x="825" y="31"/>
                      <a:pt x="825" y="31"/>
                      <a:pt x="821" y="35"/>
                    </a:cubicBezTo>
                    <a:cubicBezTo>
                      <a:pt x="825" y="31"/>
                      <a:pt x="825" y="31"/>
                      <a:pt x="825" y="28"/>
                    </a:cubicBezTo>
                    <a:close/>
                    <a:moveTo>
                      <a:pt x="831" y="15"/>
                    </a:move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1"/>
                      <a:pt x="831" y="18"/>
                      <a:pt x="831" y="15"/>
                    </a:cubicBezTo>
                    <a:close/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9" y="7"/>
                      <a:pt x="839" y="4"/>
                      <a:pt x="842" y="1"/>
                    </a:cubicBezTo>
                    <a:close/>
                  </a:path>
                </a:pathLst>
              </a:custGeom>
              <a:solidFill>
                <a:srgbClr val="3C1B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28"/>
              <p:cNvSpPr/>
              <p:nvPr/>
            </p:nvSpPr>
            <p:spPr>
              <a:xfrm>
                <a:off x="1349880" y="2722916"/>
                <a:ext cx="709614" cy="959093"/>
              </a:xfrm>
              <a:custGeom>
                <a:rect b="b" l="l" r="r" t="t"/>
                <a:pathLst>
                  <a:path extrusionOk="0" h="8523" w="6306">
                    <a:moveTo>
                      <a:pt x="4082" y="1"/>
                    </a:moveTo>
                    <a:lnTo>
                      <a:pt x="3836" y="437"/>
                    </a:lnTo>
                    <a:lnTo>
                      <a:pt x="6231" y="1779"/>
                    </a:lnTo>
                    <a:cubicBezTo>
                      <a:pt x="6224" y="1922"/>
                      <a:pt x="6210" y="2072"/>
                      <a:pt x="6193" y="2222"/>
                    </a:cubicBezTo>
                    <a:lnTo>
                      <a:pt x="3639" y="791"/>
                    </a:lnTo>
                    <a:lnTo>
                      <a:pt x="437" y="6496"/>
                    </a:lnTo>
                    <a:lnTo>
                      <a:pt x="2988" y="7930"/>
                    </a:lnTo>
                    <a:cubicBezTo>
                      <a:pt x="2988" y="7927"/>
                      <a:pt x="2988" y="7927"/>
                      <a:pt x="2992" y="7927"/>
                    </a:cubicBezTo>
                    <a:cubicBezTo>
                      <a:pt x="3442" y="7569"/>
                      <a:pt x="3881" y="7130"/>
                      <a:pt x="4283" y="6622"/>
                    </a:cubicBezTo>
                    <a:cubicBezTo>
                      <a:pt x="4555" y="6282"/>
                      <a:pt x="4811" y="5907"/>
                      <a:pt x="5045" y="5505"/>
                    </a:cubicBezTo>
                    <a:cubicBezTo>
                      <a:pt x="5052" y="5491"/>
                      <a:pt x="5059" y="5481"/>
                      <a:pt x="5066" y="5468"/>
                    </a:cubicBezTo>
                    <a:cubicBezTo>
                      <a:pt x="5069" y="5464"/>
                      <a:pt x="5072" y="5460"/>
                      <a:pt x="5072" y="5457"/>
                    </a:cubicBezTo>
                    <a:cubicBezTo>
                      <a:pt x="5072" y="5454"/>
                      <a:pt x="5076" y="5454"/>
                      <a:pt x="5076" y="5454"/>
                    </a:cubicBezTo>
                    <a:cubicBezTo>
                      <a:pt x="5076" y="5451"/>
                      <a:pt x="5080" y="5447"/>
                      <a:pt x="5080" y="5444"/>
                    </a:cubicBezTo>
                    <a:cubicBezTo>
                      <a:pt x="5080" y="5444"/>
                      <a:pt x="5083" y="5444"/>
                      <a:pt x="5083" y="5440"/>
                    </a:cubicBezTo>
                    <a:cubicBezTo>
                      <a:pt x="5083" y="5440"/>
                      <a:pt x="5086" y="5437"/>
                      <a:pt x="5086" y="5433"/>
                    </a:cubicBezTo>
                    <a:cubicBezTo>
                      <a:pt x="5086" y="5430"/>
                      <a:pt x="5090" y="5430"/>
                      <a:pt x="5090" y="5430"/>
                    </a:cubicBezTo>
                    <a:cubicBezTo>
                      <a:pt x="5090" y="5427"/>
                      <a:pt x="5093" y="5424"/>
                      <a:pt x="5097" y="5420"/>
                    </a:cubicBezTo>
                    <a:lnTo>
                      <a:pt x="5097" y="5416"/>
                    </a:lnTo>
                    <a:cubicBezTo>
                      <a:pt x="5097" y="5413"/>
                      <a:pt x="5100" y="5410"/>
                      <a:pt x="5100" y="5406"/>
                    </a:cubicBezTo>
                    <a:cubicBezTo>
                      <a:pt x="5103" y="5406"/>
                      <a:pt x="5103" y="5406"/>
                      <a:pt x="5103" y="5403"/>
                    </a:cubicBezTo>
                    <a:cubicBezTo>
                      <a:pt x="5107" y="5399"/>
                      <a:pt x="5107" y="5399"/>
                      <a:pt x="5107" y="5396"/>
                    </a:cubicBezTo>
                    <a:cubicBezTo>
                      <a:pt x="5110" y="5396"/>
                      <a:pt x="5110" y="5393"/>
                      <a:pt x="5110" y="5393"/>
                    </a:cubicBezTo>
                    <a:cubicBezTo>
                      <a:pt x="5110" y="5389"/>
                      <a:pt x="5113" y="5386"/>
                      <a:pt x="5113" y="5383"/>
                    </a:cubicBezTo>
                    <a:cubicBezTo>
                      <a:pt x="5117" y="5383"/>
                      <a:pt x="5117" y="5383"/>
                      <a:pt x="5117" y="5379"/>
                    </a:cubicBezTo>
                    <a:cubicBezTo>
                      <a:pt x="5121" y="5375"/>
                      <a:pt x="5121" y="5372"/>
                      <a:pt x="5124" y="5369"/>
                    </a:cubicBezTo>
                    <a:cubicBezTo>
                      <a:pt x="5124" y="5366"/>
                      <a:pt x="5127" y="5362"/>
                      <a:pt x="5130" y="5358"/>
                    </a:cubicBezTo>
                    <a:lnTo>
                      <a:pt x="5130" y="5355"/>
                    </a:lnTo>
                    <a:cubicBezTo>
                      <a:pt x="5134" y="5352"/>
                      <a:pt x="5134" y="5348"/>
                      <a:pt x="5138" y="5345"/>
                    </a:cubicBezTo>
                    <a:lnTo>
                      <a:pt x="5138" y="5342"/>
                    </a:lnTo>
                    <a:cubicBezTo>
                      <a:pt x="5141" y="5338"/>
                      <a:pt x="5141" y="5338"/>
                      <a:pt x="5141" y="5334"/>
                    </a:cubicBezTo>
                    <a:cubicBezTo>
                      <a:pt x="5144" y="5334"/>
                      <a:pt x="5144" y="5331"/>
                      <a:pt x="5144" y="5328"/>
                    </a:cubicBezTo>
                    <a:cubicBezTo>
                      <a:pt x="5148" y="5328"/>
                      <a:pt x="5148" y="5325"/>
                      <a:pt x="5148" y="5325"/>
                    </a:cubicBezTo>
                    <a:cubicBezTo>
                      <a:pt x="5948" y="3884"/>
                      <a:pt x="6306" y="2382"/>
                      <a:pt x="6234" y="1135"/>
                    </a:cubicBezTo>
                    <a:cubicBezTo>
                      <a:pt x="6146" y="1135"/>
                      <a:pt x="6064" y="1112"/>
                      <a:pt x="5985" y="1071"/>
                    </a:cubicBezTo>
                    <a:lnTo>
                      <a:pt x="4082" y="1"/>
                    </a:lnTo>
                    <a:close/>
                    <a:moveTo>
                      <a:pt x="240" y="6850"/>
                    </a:moveTo>
                    <a:lnTo>
                      <a:pt x="1" y="7276"/>
                    </a:lnTo>
                    <a:lnTo>
                      <a:pt x="1905" y="8346"/>
                    </a:lnTo>
                    <a:cubicBezTo>
                      <a:pt x="1980" y="8390"/>
                      <a:pt x="2045" y="8448"/>
                      <a:pt x="2093" y="8523"/>
                    </a:cubicBezTo>
                    <a:cubicBezTo>
                      <a:pt x="2273" y="8424"/>
                      <a:pt x="2453" y="8315"/>
                      <a:pt x="2631" y="8192"/>
                    </a:cubicBezTo>
                    <a:lnTo>
                      <a:pt x="240" y="68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28"/>
              <p:cNvSpPr/>
              <p:nvPr/>
            </p:nvSpPr>
            <p:spPr>
              <a:xfrm>
                <a:off x="1376775" y="3453908"/>
                <a:ext cx="309345" cy="190963"/>
              </a:xfrm>
              <a:custGeom>
                <a:rect b="b" l="l" r="r" t="t"/>
                <a:pathLst>
                  <a:path extrusionOk="0" h="1697" w="2749">
                    <a:moveTo>
                      <a:pt x="198" y="0"/>
                    </a:moveTo>
                    <a:lnTo>
                      <a:pt x="1" y="354"/>
                    </a:lnTo>
                    <a:lnTo>
                      <a:pt x="2392" y="1696"/>
                    </a:lnTo>
                    <a:cubicBezTo>
                      <a:pt x="2511" y="1615"/>
                      <a:pt x="2630" y="1526"/>
                      <a:pt x="2749" y="1434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28"/>
              <p:cNvSpPr/>
              <p:nvPr/>
            </p:nvSpPr>
            <p:spPr>
              <a:xfrm>
                <a:off x="1759265" y="2772091"/>
                <a:ext cx="291790" cy="200866"/>
              </a:xfrm>
              <a:custGeom>
                <a:rect b="b" l="l" r="r" t="t"/>
                <a:pathLst>
                  <a:path extrusionOk="0" h="1785" w="2593">
                    <a:moveTo>
                      <a:pt x="198" y="0"/>
                    </a:moveTo>
                    <a:lnTo>
                      <a:pt x="1" y="354"/>
                    </a:lnTo>
                    <a:lnTo>
                      <a:pt x="2555" y="1785"/>
                    </a:lnTo>
                    <a:cubicBezTo>
                      <a:pt x="2572" y="1635"/>
                      <a:pt x="2586" y="1485"/>
                      <a:pt x="2593" y="1342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28"/>
              <p:cNvSpPr/>
              <p:nvPr/>
            </p:nvSpPr>
            <p:spPr>
              <a:xfrm>
                <a:off x="1016116" y="3414072"/>
                <a:ext cx="583468" cy="405896"/>
              </a:xfrm>
              <a:custGeom>
                <a:rect b="b" l="l" r="r" t="t"/>
                <a:pathLst>
                  <a:path extrusionOk="0" h="3607" w="5185">
                    <a:moveTo>
                      <a:pt x="795" y="0"/>
                    </a:moveTo>
                    <a:cubicBezTo>
                      <a:pt x="547" y="0"/>
                      <a:pt x="285" y="158"/>
                      <a:pt x="134" y="426"/>
                    </a:cubicBezTo>
                    <a:cubicBezTo>
                      <a:pt x="31" y="610"/>
                      <a:pt x="0" y="810"/>
                      <a:pt x="31" y="988"/>
                    </a:cubicBezTo>
                    <a:cubicBezTo>
                      <a:pt x="65" y="1165"/>
                      <a:pt x="161" y="1318"/>
                      <a:pt x="313" y="1403"/>
                    </a:cubicBezTo>
                    <a:lnTo>
                      <a:pt x="4122" y="3539"/>
                    </a:lnTo>
                    <a:cubicBezTo>
                      <a:pt x="4204" y="3585"/>
                      <a:pt x="4295" y="3607"/>
                      <a:pt x="4387" y="3607"/>
                    </a:cubicBezTo>
                    <a:cubicBezTo>
                      <a:pt x="4636" y="3607"/>
                      <a:pt x="4899" y="3449"/>
                      <a:pt x="5048" y="3181"/>
                    </a:cubicBezTo>
                    <a:cubicBezTo>
                      <a:pt x="5154" y="2997"/>
                      <a:pt x="5185" y="2797"/>
                      <a:pt x="5150" y="2619"/>
                    </a:cubicBezTo>
                    <a:cubicBezTo>
                      <a:pt x="5120" y="2442"/>
                      <a:pt x="5021" y="2289"/>
                      <a:pt x="4871" y="2204"/>
                    </a:cubicBezTo>
                    <a:lnTo>
                      <a:pt x="1060" y="68"/>
                    </a:lnTo>
                    <a:cubicBezTo>
                      <a:pt x="978" y="22"/>
                      <a:pt x="887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28"/>
              <p:cNvSpPr/>
              <p:nvPr/>
            </p:nvSpPr>
            <p:spPr>
              <a:xfrm>
                <a:off x="1347630" y="3540893"/>
                <a:ext cx="2363" cy="788"/>
              </a:xfrm>
              <a:custGeom>
                <a:rect b="b" l="l" r="r" t="t"/>
                <a:pathLst>
                  <a:path extrusionOk="0" h="7" w="21">
                    <a:moveTo>
                      <a:pt x="0" y="0"/>
                    </a:moveTo>
                    <a:lnTo>
                      <a:pt x="0" y="0"/>
                    </a:lnTo>
                    <a:lnTo>
                      <a:pt x="21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28"/>
              <p:cNvSpPr/>
              <p:nvPr/>
            </p:nvSpPr>
            <p:spPr>
              <a:xfrm>
                <a:off x="1349880" y="3541568"/>
                <a:ext cx="235525" cy="140437"/>
              </a:xfrm>
              <a:custGeom>
                <a:rect b="b" l="l" r="r" t="t"/>
                <a:pathLst>
                  <a:path extrusionOk="0" h="1248" w="2093">
                    <a:moveTo>
                      <a:pt x="1" y="1"/>
                    </a:moveTo>
                    <a:lnTo>
                      <a:pt x="1" y="1"/>
                    </a:lnTo>
                    <a:lnTo>
                      <a:pt x="1905" y="1071"/>
                    </a:lnTo>
                    <a:cubicBezTo>
                      <a:pt x="1980" y="1115"/>
                      <a:pt x="2045" y="1173"/>
                      <a:pt x="2093" y="1248"/>
                    </a:cubicBezTo>
                    <a:lnTo>
                      <a:pt x="2093" y="1248"/>
                    </a:lnTo>
                    <a:cubicBezTo>
                      <a:pt x="2045" y="1173"/>
                      <a:pt x="1980" y="1115"/>
                      <a:pt x="1905" y="1071"/>
                    </a:cubicBezTo>
                    <a:close/>
                  </a:path>
                </a:pathLst>
              </a:custGeom>
              <a:solidFill>
                <a:srgbClr val="BB781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28"/>
              <p:cNvSpPr/>
              <p:nvPr/>
            </p:nvSpPr>
            <p:spPr>
              <a:xfrm>
                <a:off x="1263682" y="3540893"/>
                <a:ext cx="333651" cy="279074"/>
              </a:xfrm>
              <a:custGeom>
                <a:rect b="b" l="l" r="r" t="t"/>
                <a:pathLst>
                  <a:path extrusionOk="0" h="2480" w="2965">
                    <a:moveTo>
                      <a:pt x="746" y="0"/>
                    </a:moveTo>
                    <a:lnTo>
                      <a:pt x="1" y="1332"/>
                    </a:lnTo>
                    <a:lnTo>
                      <a:pt x="1922" y="2412"/>
                    </a:lnTo>
                    <a:cubicBezTo>
                      <a:pt x="2004" y="2456"/>
                      <a:pt x="2095" y="2480"/>
                      <a:pt x="2188" y="2480"/>
                    </a:cubicBezTo>
                    <a:cubicBezTo>
                      <a:pt x="2436" y="2480"/>
                      <a:pt x="2699" y="2324"/>
                      <a:pt x="2848" y="2054"/>
                    </a:cubicBezTo>
                    <a:cubicBezTo>
                      <a:pt x="2927" y="1918"/>
                      <a:pt x="2964" y="1772"/>
                      <a:pt x="2964" y="1632"/>
                    </a:cubicBezTo>
                    <a:cubicBezTo>
                      <a:pt x="2964" y="1584"/>
                      <a:pt x="2957" y="1536"/>
                      <a:pt x="2950" y="1492"/>
                    </a:cubicBezTo>
                    <a:cubicBezTo>
                      <a:pt x="2936" y="1404"/>
                      <a:pt x="2903" y="1322"/>
                      <a:pt x="2859" y="1254"/>
                    </a:cubicBezTo>
                    <a:cubicBezTo>
                      <a:pt x="2811" y="1179"/>
                      <a:pt x="2746" y="1121"/>
                      <a:pt x="2671" y="1077"/>
                    </a:cubicBezTo>
                    <a:lnTo>
                      <a:pt x="767" y="7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28"/>
              <p:cNvSpPr/>
              <p:nvPr/>
            </p:nvSpPr>
            <p:spPr>
              <a:xfrm>
                <a:off x="1559524" y="2445080"/>
                <a:ext cx="583581" cy="406008"/>
              </a:xfrm>
              <a:custGeom>
                <a:rect b="b" l="l" r="r" t="t"/>
                <a:pathLst>
                  <a:path extrusionOk="0" h="3608" w="5186">
                    <a:moveTo>
                      <a:pt x="795" y="0"/>
                    </a:moveTo>
                    <a:cubicBezTo>
                      <a:pt x="547" y="0"/>
                      <a:pt x="286" y="157"/>
                      <a:pt x="137" y="423"/>
                    </a:cubicBezTo>
                    <a:cubicBezTo>
                      <a:pt x="32" y="610"/>
                      <a:pt x="1" y="811"/>
                      <a:pt x="35" y="988"/>
                    </a:cubicBezTo>
                    <a:cubicBezTo>
                      <a:pt x="66" y="1165"/>
                      <a:pt x="164" y="1315"/>
                      <a:pt x="315" y="1400"/>
                    </a:cubicBezTo>
                    <a:lnTo>
                      <a:pt x="4122" y="3540"/>
                    </a:lnTo>
                    <a:cubicBezTo>
                      <a:pt x="4205" y="3586"/>
                      <a:pt x="4295" y="3608"/>
                      <a:pt x="4388" y="3608"/>
                    </a:cubicBezTo>
                    <a:cubicBezTo>
                      <a:pt x="4637" y="3608"/>
                      <a:pt x="4901" y="3450"/>
                      <a:pt x="5053" y="3182"/>
                    </a:cubicBezTo>
                    <a:cubicBezTo>
                      <a:pt x="5155" y="2998"/>
                      <a:pt x="5185" y="2797"/>
                      <a:pt x="5151" y="2620"/>
                    </a:cubicBezTo>
                    <a:cubicBezTo>
                      <a:pt x="5121" y="2443"/>
                      <a:pt x="5022" y="2289"/>
                      <a:pt x="4872" y="2204"/>
                    </a:cubicBezTo>
                    <a:lnTo>
                      <a:pt x="1064" y="69"/>
                    </a:lnTo>
                    <a:cubicBezTo>
                      <a:pt x="980" y="22"/>
                      <a:pt x="889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28"/>
              <p:cNvSpPr/>
              <p:nvPr/>
            </p:nvSpPr>
            <p:spPr>
              <a:xfrm>
                <a:off x="1807202" y="2721790"/>
                <a:ext cx="2026" cy="1238"/>
              </a:xfrm>
              <a:custGeom>
                <a:rect b="b" l="l" r="r" t="t"/>
                <a:pathLst>
                  <a:path extrusionOk="0" h="11" w="18">
                    <a:moveTo>
                      <a:pt x="0" y="1"/>
                    </a:moveTo>
                    <a:lnTo>
                      <a:pt x="0" y="1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28"/>
              <p:cNvSpPr/>
              <p:nvPr/>
            </p:nvSpPr>
            <p:spPr>
              <a:xfrm>
                <a:off x="1980048" y="3297942"/>
                <a:ext cx="138412" cy="195915"/>
              </a:xfrm>
              <a:custGeom>
                <a:rect b="b" l="l" r="r" t="t"/>
                <a:pathLst>
                  <a:path extrusionOk="0" h="1741" w="1230">
                    <a:moveTo>
                      <a:pt x="980" y="0"/>
                    </a:moveTo>
                    <a:cubicBezTo>
                      <a:pt x="908" y="0"/>
                      <a:pt x="841" y="35"/>
                      <a:pt x="805" y="99"/>
                    </a:cubicBezTo>
                    <a:lnTo>
                      <a:pt x="55" y="1438"/>
                    </a:lnTo>
                    <a:cubicBezTo>
                      <a:pt x="0" y="1532"/>
                      <a:pt x="41" y="1655"/>
                      <a:pt x="143" y="1713"/>
                    </a:cubicBezTo>
                    <a:cubicBezTo>
                      <a:pt x="177" y="1732"/>
                      <a:pt x="215" y="1741"/>
                      <a:pt x="252" y="1741"/>
                    </a:cubicBezTo>
                    <a:cubicBezTo>
                      <a:pt x="322" y="1741"/>
                      <a:pt x="389" y="1708"/>
                      <a:pt x="423" y="1645"/>
                    </a:cubicBezTo>
                    <a:lnTo>
                      <a:pt x="1176" y="303"/>
                    </a:lnTo>
                    <a:cubicBezTo>
                      <a:pt x="1230" y="207"/>
                      <a:pt x="1186" y="85"/>
                      <a:pt x="1087" y="27"/>
                    </a:cubicBezTo>
                    <a:cubicBezTo>
                      <a:pt x="1053" y="9"/>
                      <a:pt x="1016" y="0"/>
                      <a:pt x="9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28"/>
              <p:cNvSpPr/>
              <p:nvPr/>
            </p:nvSpPr>
            <p:spPr>
              <a:xfrm>
                <a:off x="1996140" y="3300980"/>
                <a:ext cx="118944" cy="192876"/>
              </a:xfrm>
              <a:custGeom>
                <a:rect b="b" l="l" r="r" t="t"/>
                <a:pathLst>
                  <a:path extrusionOk="0" h="1714" w="1057">
                    <a:moveTo>
                      <a:pt x="944" y="0"/>
                    </a:moveTo>
                    <a:lnTo>
                      <a:pt x="0" y="1686"/>
                    </a:lnTo>
                    <a:cubicBezTo>
                      <a:pt x="35" y="1703"/>
                      <a:pt x="72" y="1713"/>
                      <a:pt x="106" y="1713"/>
                    </a:cubicBezTo>
                    <a:cubicBezTo>
                      <a:pt x="178" y="1713"/>
                      <a:pt x="246" y="1680"/>
                      <a:pt x="280" y="1618"/>
                    </a:cubicBezTo>
                    <a:lnTo>
                      <a:pt x="1033" y="276"/>
                    </a:lnTo>
                    <a:cubicBezTo>
                      <a:pt x="1050" y="249"/>
                      <a:pt x="1057" y="218"/>
                      <a:pt x="1057" y="188"/>
                    </a:cubicBezTo>
                    <a:cubicBezTo>
                      <a:pt x="1057" y="116"/>
                      <a:pt x="1016" y="41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28"/>
              <p:cNvSpPr/>
              <p:nvPr/>
            </p:nvSpPr>
            <p:spPr>
              <a:xfrm>
                <a:off x="2937116" y="3806238"/>
                <a:ext cx="204805" cy="290102"/>
              </a:xfrm>
              <a:custGeom>
                <a:rect b="b" l="l" r="r" t="t"/>
                <a:pathLst>
                  <a:path extrusionOk="0" h="2578" w="1820">
                    <a:moveTo>
                      <a:pt x="1447" y="0"/>
                    </a:moveTo>
                    <a:cubicBezTo>
                      <a:pt x="1343" y="0"/>
                      <a:pt x="1244" y="51"/>
                      <a:pt x="1193" y="145"/>
                    </a:cubicBezTo>
                    <a:lnTo>
                      <a:pt x="79" y="2128"/>
                    </a:lnTo>
                    <a:cubicBezTo>
                      <a:pt x="0" y="2268"/>
                      <a:pt x="58" y="2452"/>
                      <a:pt x="212" y="2537"/>
                    </a:cubicBezTo>
                    <a:cubicBezTo>
                      <a:pt x="261" y="2564"/>
                      <a:pt x="316" y="2577"/>
                      <a:pt x="370" y="2577"/>
                    </a:cubicBezTo>
                    <a:cubicBezTo>
                      <a:pt x="474" y="2577"/>
                      <a:pt x="575" y="2527"/>
                      <a:pt x="627" y="2434"/>
                    </a:cubicBezTo>
                    <a:lnTo>
                      <a:pt x="1737" y="452"/>
                    </a:lnTo>
                    <a:cubicBezTo>
                      <a:pt x="1819" y="309"/>
                      <a:pt x="1758" y="125"/>
                      <a:pt x="1608" y="43"/>
                    </a:cubicBezTo>
                    <a:cubicBezTo>
                      <a:pt x="1557" y="14"/>
                      <a:pt x="1501" y="0"/>
                      <a:pt x="14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28"/>
              <p:cNvSpPr/>
              <p:nvPr/>
            </p:nvSpPr>
            <p:spPr>
              <a:xfrm>
                <a:off x="2960860" y="3811077"/>
                <a:ext cx="175997" cy="285264"/>
              </a:xfrm>
              <a:custGeom>
                <a:rect b="b" l="l" r="r" t="t"/>
                <a:pathLst>
                  <a:path extrusionOk="0" h="2535" w="1564">
                    <a:moveTo>
                      <a:pt x="1397" y="0"/>
                    </a:moveTo>
                    <a:lnTo>
                      <a:pt x="1" y="2494"/>
                    </a:lnTo>
                    <a:cubicBezTo>
                      <a:pt x="48" y="2521"/>
                      <a:pt x="106" y="2534"/>
                      <a:pt x="161" y="2534"/>
                    </a:cubicBezTo>
                    <a:cubicBezTo>
                      <a:pt x="263" y="2534"/>
                      <a:pt x="366" y="2484"/>
                      <a:pt x="416" y="2391"/>
                    </a:cubicBezTo>
                    <a:lnTo>
                      <a:pt x="1526" y="409"/>
                    </a:lnTo>
                    <a:cubicBezTo>
                      <a:pt x="1551" y="365"/>
                      <a:pt x="1564" y="321"/>
                      <a:pt x="1564" y="277"/>
                    </a:cubicBezTo>
                    <a:cubicBezTo>
                      <a:pt x="1564" y="168"/>
                      <a:pt x="1503" y="58"/>
                      <a:pt x="1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28"/>
              <p:cNvSpPr/>
              <p:nvPr/>
            </p:nvSpPr>
            <p:spPr>
              <a:xfrm>
                <a:off x="898410" y="3853613"/>
                <a:ext cx="930736" cy="172283"/>
              </a:xfrm>
              <a:custGeom>
                <a:rect b="b" l="l" r="r" t="t"/>
                <a:pathLst>
                  <a:path extrusionOk="0" h="1531" w="8271">
                    <a:moveTo>
                      <a:pt x="930" y="1"/>
                    </a:moveTo>
                    <a:cubicBezTo>
                      <a:pt x="419" y="1"/>
                      <a:pt x="1" y="345"/>
                      <a:pt x="1" y="763"/>
                    </a:cubicBezTo>
                    <a:cubicBezTo>
                      <a:pt x="1" y="975"/>
                      <a:pt x="106" y="1166"/>
                      <a:pt x="273" y="1305"/>
                    </a:cubicBezTo>
                    <a:cubicBezTo>
                      <a:pt x="444" y="1445"/>
                      <a:pt x="675" y="1530"/>
                      <a:pt x="930" y="1530"/>
                    </a:cubicBezTo>
                    <a:lnTo>
                      <a:pt x="7341" y="1530"/>
                    </a:lnTo>
                    <a:cubicBezTo>
                      <a:pt x="7852" y="1530"/>
                      <a:pt x="8271" y="1186"/>
                      <a:pt x="8271" y="763"/>
                    </a:cubicBezTo>
                    <a:cubicBezTo>
                      <a:pt x="8271" y="553"/>
                      <a:pt x="8165" y="362"/>
                      <a:pt x="7998" y="222"/>
                    </a:cubicBezTo>
                    <a:cubicBezTo>
                      <a:pt x="7831" y="86"/>
                      <a:pt x="7593" y="1"/>
                      <a:pt x="73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28"/>
              <p:cNvSpPr/>
              <p:nvPr/>
            </p:nvSpPr>
            <p:spPr>
              <a:xfrm>
                <a:off x="1360346" y="3853613"/>
                <a:ext cx="468800" cy="122433"/>
              </a:xfrm>
              <a:custGeom>
                <a:rect b="b" l="l" r="r" t="t"/>
                <a:pathLst>
                  <a:path extrusionOk="0" h="1088" w="4166">
                    <a:moveTo>
                      <a:pt x="0" y="1"/>
                    </a:moveTo>
                    <a:lnTo>
                      <a:pt x="0" y="1087"/>
                    </a:lnTo>
                    <a:lnTo>
                      <a:pt x="4080" y="1087"/>
                    </a:lnTo>
                    <a:cubicBezTo>
                      <a:pt x="4135" y="988"/>
                      <a:pt x="4166" y="880"/>
                      <a:pt x="4166" y="763"/>
                    </a:cubicBezTo>
                    <a:cubicBezTo>
                      <a:pt x="4166" y="553"/>
                      <a:pt x="4060" y="362"/>
                      <a:pt x="3893" y="222"/>
                    </a:cubicBezTo>
                    <a:cubicBezTo>
                      <a:pt x="3726" y="86"/>
                      <a:pt x="3488" y="1"/>
                      <a:pt x="3236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28"/>
              <p:cNvSpPr/>
              <p:nvPr/>
            </p:nvSpPr>
            <p:spPr>
              <a:xfrm>
                <a:off x="815250" y="3975932"/>
                <a:ext cx="1097505" cy="210094"/>
              </a:xfrm>
              <a:custGeom>
                <a:rect b="b" l="l" r="r" t="t"/>
                <a:pathLst>
                  <a:path extrusionOk="0" h="1867" w="9753">
                    <a:moveTo>
                      <a:pt x="566" y="0"/>
                    </a:moveTo>
                    <a:cubicBezTo>
                      <a:pt x="253" y="0"/>
                      <a:pt x="1" y="256"/>
                      <a:pt x="1" y="566"/>
                    </a:cubicBezTo>
                    <a:lnTo>
                      <a:pt x="1" y="1866"/>
                    </a:lnTo>
                    <a:lnTo>
                      <a:pt x="9752" y="1866"/>
                    </a:lnTo>
                    <a:lnTo>
                      <a:pt x="9752" y="566"/>
                    </a:lnTo>
                    <a:cubicBezTo>
                      <a:pt x="9752" y="256"/>
                      <a:pt x="9496" y="0"/>
                      <a:pt x="9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28"/>
              <p:cNvSpPr/>
              <p:nvPr/>
            </p:nvSpPr>
            <p:spPr>
              <a:xfrm>
                <a:off x="1360346" y="3975932"/>
                <a:ext cx="552410" cy="156867"/>
              </a:xfrm>
              <a:custGeom>
                <a:rect b="b" l="l" r="r" t="t"/>
                <a:pathLst>
                  <a:path extrusionOk="0" h="1394" w="4909">
                    <a:moveTo>
                      <a:pt x="0" y="0"/>
                    </a:moveTo>
                    <a:lnTo>
                      <a:pt x="0" y="1393"/>
                    </a:lnTo>
                    <a:lnTo>
                      <a:pt x="4908" y="1393"/>
                    </a:lnTo>
                    <a:lnTo>
                      <a:pt x="4908" y="566"/>
                    </a:lnTo>
                    <a:cubicBezTo>
                      <a:pt x="4908" y="256"/>
                      <a:pt x="4652" y="0"/>
                      <a:pt x="43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28"/>
              <p:cNvSpPr/>
              <p:nvPr/>
            </p:nvSpPr>
            <p:spPr>
              <a:xfrm>
                <a:off x="815250" y="4132686"/>
                <a:ext cx="1097505" cy="53339"/>
              </a:xfrm>
              <a:custGeom>
                <a:rect b="b" l="l" r="r" t="t"/>
                <a:pathLst>
                  <a:path extrusionOk="0" h="474" w="9753">
                    <a:moveTo>
                      <a:pt x="1" y="0"/>
                    </a:moveTo>
                    <a:lnTo>
                      <a:pt x="1" y="473"/>
                    </a:lnTo>
                    <a:lnTo>
                      <a:pt x="9752" y="473"/>
                    </a:lnTo>
                    <a:lnTo>
                      <a:pt x="97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28"/>
              <p:cNvSpPr/>
              <p:nvPr/>
            </p:nvSpPr>
            <p:spPr>
              <a:xfrm>
                <a:off x="1360346" y="4132686"/>
                <a:ext cx="552410" cy="53339"/>
              </a:xfrm>
              <a:custGeom>
                <a:rect b="b" l="l" r="r" t="t"/>
                <a:pathLst>
                  <a:path extrusionOk="0" h="474" w="4909">
                    <a:moveTo>
                      <a:pt x="0" y="0"/>
                    </a:moveTo>
                    <a:lnTo>
                      <a:pt x="0" y="473"/>
                    </a:lnTo>
                    <a:lnTo>
                      <a:pt x="4908" y="473"/>
                    </a:lnTo>
                    <a:lnTo>
                      <a:pt x="49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7" name="Google Shape;217;p28"/>
            <p:cNvSpPr/>
            <p:nvPr/>
          </p:nvSpPr>
          <p:spPr>
            <a:xfrm>
              <a:off x="1986267" y="2843909"/>
              <a:ext cx="333651" cy="279074"/>
            </a:xfrm>
            <a:custGeom>
              <a:rect b="b" l="l" r="r" t="t"/>
              <a:pathLst>
                <a:path extrusionOk="0" h="2480" w="2965">
                  <a:moveTo>
                    <a:pt x="746" y="0"/>
                  </a:moveTo>
                  <a:lnTo>
                    <a:pt x="1" y="1332"/>
                  </a:lnTo>
                  <a:lnTo>
                    <a:pt x="1922" y="2412"/>
                  </a:lnTo>
                  <a:cubicBezTo>
                    <a:pt x="2004" y="2456"/>
                    <a:pt x="2095" y="2480"/>
                    <a:pt x="2188" y="2480"/>
                  </a:cubicBezTo>
                  <a:cubicBezTo>
                    <a:pt x="2436" y="2480"/>
                    <a:pt x="2699" y="2324"/>
                    <a:pt x="2848" y="2054"/>
                  </a:cubicBezTo>
                  <a:cubicBezTo>
                    <a:pt x="2927" y="1918"/>
                    <a:pt x="2964" y="1772"/>
                    <a:pt x="2964" y="1632"/>
                  </a:cubicBezTo>
                  <a:cubicBezTo>
                    <a:pt x="2964" y="1584"/>
                    <a:pt x="2957" y="1536"/>
                    <a:pt x="2950" y="1492"/>
                  </a:cubicBezTo>
                  <a:cubicBezTo>
                    <a:pt x="2936" y="1404"/>
                    <a:pt x="2903" y="1322"/>
                    <a:pt x="2859" y="1254"/>
                  </a:cubicBezTo>
                  <a:cubicBezTo>
                    <a:pt x="2811" y="1179"/>
                    <a:pt x="2746" y="1121"/>
                    <a:pt x="2671" y="1077"/>
                  </a:cubicBezTo>
                  <a:lnTo>
                    <a:pt x="767" y="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46"/>
          <p:cNvSpPr txBox="1"/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solidFill>
                  <a:srgbClr val="333644"/>
                </a:solidFill>
                <a:latin typeface="Oswald"/>
                <a:ea typeface="Oswald"/>
                <a:cs typeface="Oswald"/>
                <a:sym typeface="Oswald"/>
              </a:rPr>
              <a:t>Defendant 19 </a:t>
            </a:r>
            <a:endParaRPr b="1" sz="83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98" name="Google Shape;1498;p46"/>
          <p:cNvSpPr txBox="1"/>
          <p:nvPr>
            <p:ph idx="1" type="body"/>
          </p:nvPr>
        </p:nvSpPr>
        <p:spPr>
          <a:xfrm>
            <a:off x="4457275" y="2129400"/>
            <a:ext cx="39735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Claim: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43.23 is forty-three and twenty three thousandths written in word form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499" name="Google Shape;1499;p46"/>
          <p:cNvSpPr/>
          <p:nvPr/>
        </p:nvSpPr>
        <p:spPr>
          <a:xfrm>
            <a:off x="341300" y="597837"/>
            <a:ext cx="3859836" cy="3859872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00" name="Google Shape;1500;p46"/>
          <p:cNvGrpSpPr/>
          <p:nvPr/>
        </p:nvGrpSpPr>
        <p:grpSpPr>
          <a:xfrm>
            <a:off x="992313" y="1801099"/>
            <a:ext cx="2694334" cy="2656604"/>
            <a:chOff x="992313" y="1801099"/>
            <a:chExt cx="2694334" cy="2656604"/>
          </a:xfrm>
        </p:grpSpPr>
        <p:grpSp>
          <p:nvGrpSpPr>
            <p:cNvPr id="1501" name="Google Shape;1501;p46"/>
            <p:cNvGrpSpPr/>
            <p:nvPr/>
          </p:nvGrpSpPr>
          <p:grpSpPr>
            <a:xfrm>
              <a:off x="1282129" y="1801099"/>
              <a:ext cx="1855742" cy="2435663"/>
              <a:chOff x="4020000" y="4232425"/>
              <a:chExt cx="961325" cy="1146950"/>
            </a:xfrm>
          </p:grpSpPr>
          <p:sp>
            <p:nvSpPr>
              <p:cNvPr id="1502" name="Google Shape;1502;p46"/>
              <p:cNvSpPr/>
              <p:nvPr/>
            </p:nvSpPr>
            <p:spPr>
              <a:xfrm>
                <a:off x="4097750" y="4232425"/>
                <a:ext cx="883575" cy="1097225"/>
              </a:xfrm>
              <a:custGeom>
                <a:rect b="b" l="l" r="r" t="t"/>
                <a:pathLst>
                  <a:path extrusionOk="0" h="43889" w="35343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3" name="Google Shape;1503;p46"/>
              <p:cNvSpPr/>
              <p:nvPr/>
            </p:nvSpPr>
            <p:spPr>
              <a:xfrm>
                <a:off x="4020000" y="4282150"/>
                <a:ext cx="883550" cy="1097225"/>
              </a:xfrm>
              <a:custGeom>
                <a:rect b="b" l="l" r="r" t="t"/>
                <a:pathLst>
                  <a:path extrusionOk="0" h="43889" w="35342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4" name="Google Shape;1504;p46"/>
              <p:cNvSpPr/>
              <p:nvPr/>
            </p:nvSpPr>
            <p:spPr>
              <a:xfrm>
                <a:off x="4137100" y="44273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5" name="Google Shape;1505;p46"/>
              <p:cNvSpPr/>
              <p:nvPr/>
            </p:nvSpPr>
            <p:spPr>
              <a:xfrm>
                <a:off x="4137100" y="45062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6" name="Google Shape;1506;p46"/>
              <p:cNvSpPr/>
              <p:nvPr/>
            </p:nvSpPr>
            <p:spPr>
              <a:xfrm>
                <a:off x="4137100" y="45849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7" name="Google Shape;1507;p46"/>
              <p:cNvSpPr/>
              <p:nvPr/>
            </p:nvSpPr>
            <p:spPr>
              <a:xfrm>
                <a:off x="4137100" y="4663725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8" name="Google Shape;1508;p46"/>
              <p:cNvSpPr/>
              <p:nvPr/>
            </p:nvSpPr>
            <p:spPr>
              <a:xfrm>
                <a:off x="4137100" y="47424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9" name="Google Shape;1509;p46"/>
              <p:cNvSpPr/>
              <p:nvPr/>
            </p:nvSpPr>
            <p:spPr>
              <a:xfrm>
                <a:off x="4137100" y="48213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0" name="Google Shape;1510;p46"/>
              <p:cNvSpPr/>
              <p:nvPr/>
            </p:nvSpPr>
            <p:spPr>
              <a:xfrm>
                <a:off x="4137100" y="49001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1" name="Google Shape;1511;p46"/>
              <p:cNvSpPr/>
              <p:nvPr/>
            </p:nvSpPr>
            <p:spPr>
              <a:xfrm>
                <a:off x="4137100" y="49788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6"/>
                    </a:lnTo>
                    <a:lnTo>
                      <a:pt x="25978" y="756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2" name="Google Shape;1512;p46"/>
              <p:cNvSpPr/>
              <p:nvPr/>
            </p:nvSpPr>
            <p:spPr>
              <a:xfrm>
                <a:off x="4137100" y="50577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3" name="Google Shape;1513;p46"/>
              <p:cNvSpPr/>
              <p:nvPr/>
            </p:nvSpPr>
            <p:spPr>
              <a:xfrm>
                <a:off x="4137100" y="5136500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2"/>
                    </a:lnTo>
                    <a:lnTo>
                      <a:pt x="25978" y="752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4" name="Google Shape;1514;p46"/>
              <p:cNvSpPr/>
              <p:nvPr/>
            </p:nvSpPr>
            <p:spPr>
              <a:xfrm>
                <a:off x="4137100" y="52152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15" name="Google Shape;1515;p46"/>
            <p:cNvGrpSpPr/>
            <p:nvPr/>
          </p:nvGrpSpPr>
          <p:grpSpPr>
            <a:xfrm>
              <a:off x="2696654" y="2426239"/>
              <a:ext cx="989992" cy="2031325"/>
              <a:chOff x="2247425" y="1722825"/>
              <a:chExt cx="422550" cy="867050"/>
            </a:xfrm>
          </p:grpSpPr>
          <p:sp>
            <p:nvSpPr>
              <p:cNvPr id="1516" name="Google Shape;1516;p46"/>
              <p:cNvSpPr/>
              <p:nvPr/>
            </p:nvSpPr>
            <p:spPr>
              <a:xfrm>
                <a:off x="2267500" y="1782350"/>
                <a:ext cx="382350" cy="748000"/>
              </a:xfrm>
              <a:custGeom>
                <a:rect b="b" l="l" r="r" t="t"/>
                <a:pathLst>
                  <a:path extrusionOk="0" h="29920" w="15294">
                    <a:moveTo>
                      <a:pt x="1" y="1"/>
                    </a:moveTo>
                    <a:lnTo>
                      <a:pt x="1" y="6039"/>
                    </a:lnTo>
                    <a:cubicBezTo>
                      <a:pt x="1" y="9469"/>
                      <a:pt x="2259" y="12371"/>
                      <a:pt x="5369" y="13338"/>
                    </a:cubicBezTo>
                    <a:cubicBezTo>
                      <a:pt x="6084" y="13560"/>
                      <a:pt x="6608" y="14193"/>
                      <a:pt x="6612" y="14940"/>
                    </a:cubicBezTo>
                    <a:lnTo>
                      <a:pt x="6612" y="14981"/>
                    </a:lnTo>
                    <a:cubicBezTo>
                      <a:pt x="6608" y="15726"/>
                      <a:pt x="6084" y="16356"/>
                      <a:pt x="5369" y="16581"/>
                    </a:cubicBezTo>
                    <a:cubicBezTo>
                      <a:pt x="2259" y="17548"/>
                      <a:pt x="1" y="20450"/>
                      <a:pt x="1" y="23880"/>
                    </a:cubicBezTo>
                    <a:lnTo>
                      <a:pt x="1" y="29920"/>
                    </a:lnTo>
                    <a:lnTo>
                      <a:pt x="15294" y="29920"/>
                    </a:lnTo>
                    <a:lnTo>
                      <a:pt x="15294" y="23880"/>
                    </a:lnTo>
                    <a:cubicBezTo>
                      <a:pt x="15294" y="20450"/>
                      <a:pt x="13036" y="17548"/>
                      <a:pt x="9926" y="16581"/>
                    </a:cubicBezTo>
                    <a:cubicBezTo>
                      <a:pt x="9211" y="16356"/>
                      <a:pt x="8686" y="15726"/>
                      <a:pt x="8683" y="14981"/>
                    </a:cubicBezTo>
                    <a:lnTo>
                      <a:pt x="8683" y="14940"/>
                    </a:lnTo>
                    <a:cubicBezTo>
                      <a:pt x="8686" y="14193"/>
                      <a:pt x="9211" y="13560"/>
                      <a:pt x="9926" y="13338"/>
                    </a:cubicBezTo>
                    <a:cubicBezTo>
                      <a:pt x="13036" y="12371"/>
                      <a:pt x="15294" y="9469"/>
                      <a:pt x="15294" y="6039"/>
                    </a:cubicBezTo>
                    <a:lnTo>
                      <a:pt x="15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7" name="Google Shape;1517;p46"/>
              <p:cNvSpPr/>
              <p:nvPr/>
            </p:nvSpPr>
            <p:spPr>
              <a:xfrm>
                <a:off x="2287775" y="1941400"/>
                <a:ext cx="341825" cy="557950"/>
              </a:xfrm>
              <a:custGeom>
                <a:rect b="b" l="l" r="r" t="t"/>
                <a:pathLst>
                  <a:path extrusionOk="0" h="22318" w="13673">
                    <a:moveTo>
                      <a:pt x="1" y="1"/>
                    </a:moveTo>
                    <a:cubicBezTo>
                      <a:pt x="69" y="1414"/>
                      <a:pt x="559" y="2708"/>
                      <a:pt x="1353" y="3768"/>
                    </a:cubicBezTo>
                    <a:cubicBezTo>
                      <a:pt x="2204" y="4912"/>
                      <a:pt x="3406" y="5778"/>
                      <a:pt x="4799" y="6210"/>
                    </a:cubicBezTo>
                    <a:cubicBezTo>
                      <a:pt x="5307" y="6371"/>
                      <a:pt x="5750" y="6673"/>
                      <a:pt x="6074" y="7082"/>
                    </a:cubicBezTo>
                    <a:cubicBezTo>
                      <a:pt x="6397" y="7487"/>
                      <a:pt x="6602" y="8009"/>
                      <a:pt x="6605" y="8570"/>
                    </a:cubicBezTo>
                    <a:lnTo>
                      <a:pt x="6605" y="17556"/>
                    </a:lnTo>
                    <a:cubicBezTo>
                      <a:pt x="6602" y="18118"/>
                      <a:pt x="6397" y="18639"/>
                      <a:pt x="6074" y="19045"/>
                    </a:cubicBezTo>
                    <a:cubicBezTo>
                      <a:pt x="5750" y="19453"/>
                      <a:pt x="5307" y="19757"/>
                      <a:pt x="4799" y="19916"/>
                    </a:cubicBezTo>
                    <a:cubicBezTo>
                      <a:pt x="3423" y="20345"/>
                      <a:pt x="2235" y="21194"/>
                      <a:pt x="1383" y="22318"/>
                    </a:cubicBezTo>
                    <a:lnTo>
                      <a:pt x="12290" y="22318"/>
                    </a:lnTo>
                    <a:cubicBezTo>
                      <a:pt x="11438" y="21194"/>
                      <a:pt x="10249" y="20345"/>
                      <a:pt x="8873" y="19916"/>
                    </a:cubicBezTo>
                    <a:cubicBezTo>
                      <a:pt x="8366" y="19757"/>
                      <a:pt x="7923" y="19453"/>
                      <a:pt x="7596" y="19045"/>
                    </a:cubicBezTo>
                    <a:cubicBezTo>
                      <a:pt x="7272" y="18639"/>
                      <a:pt x="7072" y="18118"/>
                      <a:pt x="7068" y="17556"/>
                    </a:cubicBezTo>
                    <a:lnTo>
                      <a:pt x="7068" y="17553"/>
                    </a:lnTo>
                    <a:lnTo>
                      <a:pt x="7068" y="8570"/>
                    </a:lnTo>
                    <a:cubicBezTo>
                      <a:pt x="7072" y="8009"/>
                      <a:pt x="7272" y="7487"/>
                      <a:pt x="7596" y="7082"/>
                    </a:cubicBezTo>
                    <a:cubicBezTo>
                      <a:pt x="7923" y="6673"/>
                      <a:pt x="8366" y="6371"/>
                      <a:pt x="8873" y="6210"/>
                    </a:cubicBezTo>
                    <a:cubicBezTo>
                      <a:pt x="10266" y="5778"/>
                      <a:pt x="11469" y="4912"/>
                      <a:pt x="12320" y="3768"/>
                    </a:cubicBezTo>
                    <a:cubicBezTo>
                      <a:pt x="13114" y="2708"/>
                      <a:pt x="13604" y="1414"/>
                      <a:pt x="13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8" name="Google Shape;1518;p46"/>
              <p:cNvSpPr/>
              <p:nvPr/>
            </p:nvSpPr>
            <p:spPr>
              <a:xfrm>
                <a:off x="2247425" y="1810625"/>
                <a:ext cx="422550" cy="15600"/>
              </a:xfrm>
              <a:custGeom>
                <a:rect b="b" l="l" r="r" t="t"/>
                <a:pathLst>
                  <a:path extrusionOk="0" h="624" w="16902">
                    <a:moveTo>
                      <a:pt x="0" y="0"/>
                    </a:moveTo>
                    <a:lnTo>
                      <a:pt x="535" y="623"/>
                    </a:lnTo>
                    <a:lnTo>
                      <a:pt x="16362" y="623"/>
                    </a:ln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9" name="Google Shape;1519;p46"/>
              <p:cNvSpPr/>
              <p:nvPr/>
            </p:nvSpPr>
            <p:spPr>
              <a:xfrm>
                <a:off x="2247425" y="1722825"/>
                <a:ext cx="422550" cy="89275"/>
              </a:xfrm>
              <a:custGeom>
                <a:rect b="b" l="l" r="r" t="t"/>
                <a:pathLst>
                  <a:path extrusionOk="0" h="3571" w="16902">
                    <a:moveTo>
                      <a:pt x="416" y="0"/>
                    </a:moveTo>
                    <a:cubicBezTo>
                      <a:pt x="187" y="0"/>
                      <a:pt x="0" y="188"/>
                      <a:pt x="0" y="416"/>
                    </a:cubicBezTo>
                    <a:lnTo>
                      <a:pt x="0" y="3570"/>
                    </a:lnTo>
                    <a:lnTo>
                      <a:pt x="16901" y="3570"/>
                    </a:lnTo>
                    <a:lnTo>
                      <a:pt x="16901" y="416"/>
                    </a:lnTo>
                    <a:cubicBezTo>
                      <a:pt x="16901" y="188"/>
                      <a:pt x="16713" y="0"/>
                      <a:pt x="16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0" name="Google Shape;1520;p46"/>
              <p:cNvSpPr/>
              <p:nvPr/>
            </p:nvSpPr>
            <p:spPr>
              <a:xfrm>
                <a:off x="2597725" y="1812075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487" y="0"/>
                    </a:moveTo>
                    <a:lnTo>
                      <a:pt x="0" y="565"/>
                    </a:lnTo>
                    <a:lnTo>
                      <a:pt x="1997" y="565"/>
                    </a:lnTo>
                    <a:lnTo>
                      <a:pt x="24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1" name="Google Shape;1521;p46"/>
              <p:cNvSpPr/>
              <p:nvPr/>
            </p:nvSpPr>
            <p:spPr>
              <a:xfrm>
                <a:off x="2611175" y="1733625"/>
                <a:ext cx="49850" cy="78475"/>
              </a:xfrm>
              <a:custGeom>
                <a:rect b="b" l="l" r="r" t="t"/>
                <a:pathLst>
                  <a:path extrusionOk="0" h="3139" w="1994">
                    <a:moveTo>
                      <a:pt x="1" y="1"/>
                    </a:moveTo>
                    <a:lnTo>
                      <a:pt x="1" y="3138"/>
                    </a:lnTo>
                    <a:lnTo>
                      <a:pt x="1993" y="3138"/>
                    </a:lnTo>
                    <a:lnTo>
                      <a:pt x="199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2" name="Google Shape;1522;p46"/>
              <p:cNvSpPr/>
              <p:nvPr/>
            </p:nvSpPr>
            <p:spPr>
              <a:xfrm>
                <a:off x="2559075" y="1812075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3" name="Google Shape;1523;p46"/>
              <p:cNvSpPr/>
              <p:nvPr/>
            </p:nvSpPr>
            <p:spPr>
              <a:xfrm>
                <a:off x="2572450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0" y="1"/>
                    </a:moveTo>
                    <a:lnTo>
                      <a:pt x="0" y="3138"/>
                    </a:lnTo>
                    <a:lnTo>
                      <a:pt x="596" y="3138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4" name="Google Shape;1524;p46"/>
              <p:cNvSpPr/>
              <p:nvPr/>
            </p:nvSpPr>
            <p:spPr>
              <a:xfrm>
                <a:off x="2264875" y="1812075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5" name="Google Shape;1525;p46"/>
              <p:cNvSpPr/>
              <p:nvPr/>
            </p:nvSpPr>
            <p:spPr>
              <a:xfrm>
                <a:off x="2263575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1" y="1"/>
                    </a:moveTo>
                    <a:lnTo>
                      <a:pt x="1" y="3138"/>
                    </a:lnTo>
                    <a:lnTo>
                      <a:pt x="597" y="3138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6" name="Google Shape;1526;p46"/>
              <p:cNvSpPr/>
              <p:nvPr/>
            </p:nvSpPr>
            <p:spPr>
              <a:xfrm>
                <a:off x="2247425" y="2486400"/>
                <a:ext cx="422550" cy="15675"/>
              </a:xfrm>
              <a:custGeom>
                <a:rect b="b" l="l" r="r" t="t"/>
                <a:pathLst>
                  <a:path extrusionOk="0" h="627" w="16902">
                    <a:moveTo>
                      <a:pt x="535" y="0"/>
                    </a:moveTo>
                    <a:lnTo>
                      <a:pt x="0" y="626"/>
                    </a:lnTo>
                    <a:lnTo>
                      <a:pt x="16901" y="626"/>
                    </a:lnTo>
                    <a:lnTo>
                      <a:pt x="16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7" name="Google Shape;1527;p46"/>
              <p:cNvSpPr/>
              <p:nvPr/>
            </p:nvSpPr>
            <p:spPr>
              <a:xfrm>
                <a:off x="2247425" y="2500525"/>
                <a:ext cx="422550" cy="89350"/>
              </a:xfrm>
              <a:custGeom>
                <a:rect b="b" l="l" r="r" t="t"/>
                <a:pathLst>
                  <a:path extrusionOk="0" h="3574" w="16902">
                    <a:moveTo>
                      <a:pt x="0" y="0"/>
                    </a:moveTo>
                    <a:lnTo>
                      <a:pt x="0" y="3155"/>
                    </a:lnTo>
                    <a:cubicBezTo>
                      <a:pt x="0" y="3386"/>
                      <a:pt x="187" y="3573"/>
                      <a:pt x="416" y="3573"/>
                    </a:cubicBezTo>
                    <a:lnTo>
                      <a:pt x="16482" y="3573"/>
                    </a:lnTo>
                    <a:cubicBezTo>
                      <a:pt x="16713" y="3573"/>
                      <a:pt x="16901" y="3386"/>
                      <a:pt x="16901" y="3155"/>
                    </a:cubicBez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8" name="Google Shape;1528;p46"/>
              <p:cNvSpPr/>
              <p:nvPr/>
            </p:nvSpPr>
            <p:spPr>
              <a:xfrm>
                <a:off x="2597725" y="2486400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0" y="0"/>
                    </a:moveTo>
                    <a:lnTo>
                      <a:pt x="487" y="565"/>
                    </a:lnTo>
                    <a:lnTo>
                      <a:pt x="2480" y="565"/>
                    </a:lnTo>
                    <a:lnTo>
                      <a:pt x="1997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9" name="Google Shape;1529;p46"/>
              <p:cNvSpPr/>
              <p:nvPr/>
            </p:nvSpPr>
            <p:spPr>
              <a:xfrm>
                <a:off x="2611175" y="2500525"/>
                <a:ext cx="49850" cy="78525"/>
              </a:xfrm>
              <a:custGeom>
                <a:rect b="b" l="l" r="r" t="t"/>
                <a:pathLst>
                  <a:path extrusionOk="0" h="3141" w="1994">
                    <a:moveTo>
                      <a:pt x="1" y="0"/>
                    </a:moveTo>
                    <a:lnTo>
                      <a:pt x="1" y="3141"/>
                    </a:lnTo>
                    <a:lnTo>
                      <a:pt x="1993" y="3141"/>
                    </a:lnTo>
                    <a:lnTo>
                      <a:pt x="199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0" name="Google Shape;1530;p46"/>
              <p:cNvSpPr/>
              <p:nvPr/>
            </p:nvSpPr>
            <p:spPr>
              <a:xfrm>
                <a:off x="2559075" y="2486400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1" name="Google Shape;1531;p46"/>
              <p:cNvSpPr/>
              <p:nvPr/>
            </p:nvSpPr>
            <p:spPr>
              <a:xfrm>
                <a:off x="2572450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0" y="0"/>
                    </a:moveTo>
                    <a:lnTo>
                      <a:pt x="0" y="3141"/>
                    </a:lnTo>
                    <a:lnTo>
                      <a:pt x="596" y="3141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2" name="Google Shape;1532;p46"/>
              <p:cNvSpPr/>
              <p:nvPr/>
            </p:nvSpPr>
            <p:spPr>
              <a:xfrm>
                <a:off x="2264875" y="2486400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accent4">
                  <a:alpha val="388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3" name="Google Shape;1533;p46"/>
              <p:cNvSpPr/>
              <p:nvPr/>
            </p:nvSpPr>
            <p:spPr>
              <a:xfrm>
                <a:off x="2263575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1" y="0"/>
                    </a:moveTo>
                    <a:lnTo>
                      <a:pt x="1" y="3141"/>
                    </a:lnTo>
                    <a:lnTo>
                      <a:pt x="597" y="3141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4" name="Google Shape;1534;p46"/>
              <p:cNvSpPr/>
              <p:nvPr/>
            </p:nvSpPr>
            <p:spPr>
              <a:xfrm>
                <a:off x="2458697" y="1722825"/>
                <a:ext cx="211275" cy="867050"/>
              </a:xfrm>
              <a:custGeom>
                <a:rect b="b" l="l" r="r" t="t"/>
                <a:pathLst>
                  <a:path extrusionOk="0" h="34682" w="8451">
                    <a:moveTo>
                      <a:pt x="0" y="0"/>
                    </a:moveTo>
                    <a:lnTo>
                      <a:pt x="0" y="34681"/>
                    </a:lnTo>
                    <a:lnTo>
                      <a:pt x="8035" y="34681"/>
                    </a:lnTo>
                    <a:cubicBezTo>
                      <a:pt x="8263" y="34681"/>
                      <a:pt x="8450" y="34494"/>
                      <a:pt x="8450" y="34263"/>
                    </a:cubicBezTo>
                    <a:lnTo>
                      <a:pt x="8450" y="31108"/>
                    </a:lnTo>
                    <a:lnTo>
                      <a:pt x="8399" y="31108"/>
                    </a:lnTo>
                    <a:lnTo>
                      <a:pt x="7916" y="30543"/>
                    </a:lnTo>
                    <a:lnTo>
                      <a:pt x="7647" y="30543"/>
                    </a:lnTo>
                    <a:lnTo>
                      <a:pt x="7647" y="26261"/>
                    </a:lnTo>
                    <a:cubicBezTo>
                      <a:pt x="7647" y="22831"/>
                      <a:pt x="5388" y="19929"/>
                      <a:pt x="2278" y="18962"/>
                    </a:cubicBezTo>
                    <a:cubicBezTo>
                      <a:pt x="1566" y="18737"/>
                      <a:pt x="1042" y="18107"/>
                      <a:pt x="1035" y="17362"/>
                    </a:cubicBezTo>
                    <a:lnTo>
                      <a:pt x="1035" y="17321"/>
                    </a:lnTo>
                    <a:cubicBezTo>
                      <a:pt x="1042" y="16574"/>
                      <a:pt x="1566" y="15941"/>
                      <a:pt x="2278" y="15719"/>
                    </a:cubicBezTo>
                    <a:cubicBezTo>
                      <a:pt x="2401" y="15682"/>
                      <a:pt x="2520" y="15641"/>
                      <a:pt x="2640" y="15597"/>
                    </a:cubicBezTo>
                    <a:cubicBezTo>
                      <a:pt x="2687" y="15580"/>
                      <a:pt x="2735" y="15563"/>
                      <a:pt x="2783" y="15546"/>
                    </a:cubicBezTo>
                    <a:cubicBezTo>
                      <a:pt x="2803" y="15535"/>
                      <a:pt x="2827" y="15526"/>
                      <a:pt x="2851" y="15515"/>
                    </a:cubicBezTo>
                    <a:cubicBezTo>
                      <a:pt x="2946" y="15477"/>
                      <a:pt x="3038" y="15441"/>
                      <a:pt x="3130" y="15400"/>
                    </a:cubicBezTo>
                    <a:cubicBezTo>
                      <a:pt x="3154" y="15389"/>
                      <a:pt x="3174" y="15379"/>
                      <a:pt x="3198" y="15365"/>
                    </a:cubicBezTo>
                    <a:cubicBezTo>
                      <a:pt x="5800" y="14166"/>
                      <a:pt x="7616" y="11547"/>
                      <a:pt x="7647" y="8502"/>
                    </a:cubicBezTo>
                    <a:lnTo>
                      <a:pt x="7647" y="8420"/>
                    </a:lnTo>
                    <a:lnTo>
                      <a:pt x="7647" y="4135"/>
                    </a:lnTo>
                    <a:lnTo>
                      <a:pt x="7916" y="4135"/>
                    </a:lnTo>
                    <a:lnTo>
                      <a:pt x="8399" y="3570"/>
                    </a:lnTo>
                    <a:lnTo>
                      <a:pt x="8450" y="3570"/>
                    </a:lnTo>
                    <a:lnTo>
                      <a:pt x="8450" y="416"/>
                    </a:lnTo>
                    <a:cubicBezTo>
                      <a:pt x="8450" y="188"/>
                      <a:pt x="8263" y="0"/>
                      <a:pt x="8035" y="0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35" name="Google Shape;1535;p46"/>
            <p:cNvGrpSpPr/>
            <p:nvPr/>
          </p:nvGrpSpPr>
          <p:grpSpPr>
            <a:xfrm>
              <a:off x="992313" y="2716755"/>
              <a:ext cx="2557807" cy="1740948"/>
              <a:chOff x="815250" y="2445080"/>
              <a:chExt cx="2557807" cy="1740948"/>
            </a:xfrm>
          </p:grpSpPr>
          <p:sp>
            <p:nvSpPr>
              <p:cNvPr id="1536" name="Google Shape;1536;p46"/>
              <p:cNvSpPr/>
              <p:nvPr/>
            </p:nvSpPr>
            <p:spPr>
              <a:xfrm>
                <a:off x="1706713" y="3142651"/>
                <a:ext cx="1666344" cy="1043266"/>
              </a:xfrm>
              <a:custGeom>
                <a:rect b="b" l="l" r="r" t="t"/>
                <a:pathLst>
                  <a:path extrusionOk="0" h="9271" w="14808">
                    <a:moveTo>
                      <a:pt x="1730" y="1"/>
                    </a:moveTo>
                    <a:cubicBezTo>
                      <a:pt x="1202" y="1"/>
                      <a:pt x="687" y="279"/>
                      <a:pt x="410" y="774"/>
                    </a:cubicBezTo>
                    <a:cubicBezTo>
                      <a:pt x="1" y="1502"/>
                      <a:pt x="263" y="2422"/>
                      <a:pt x="989" y="2831"/>
                    </a:cubicBezTo>
                    <a:cubicBezTo>
                      <a:pt x="1139" y="2916"/>
                      <a:pt x="1296" y="2970"/>
                      <a:pt x="1459" y="2997"/>
                    </a:cubicBezTo>
                    <a:cubicBezTo>
                      <a:pt x="1551" y="3015"/>
                      <a:pt x="1643" y="3024"/>
                      <a:pt x="1735" y="3024"/>
                    </a:cubicBezTo>
                    <a:cubicBezTo>
                      <a:pt x="1983" y="3024"/>
                      <a:pt x="2228" y="2961"/>
                      <a:pt x="2447" y="2841"/>
                    </a:cubicBezTo>
                    <a:lnTo>
                      <a:pt x="4869" y="4197"/>
                    </a:lnTo>
                    <a:lnTo>
                      <a:pt x="12566" y="9169"/>
                    </a:lnTo>
                    <a:cubicBezTo>
                      <a:pt x="12566" y="9169"/>
                      <a:pt x="12922" y="9271"/>
                      <a:pt x="13292" y="9271"/>
                    </a:cubicBezTo>
                    <a:cubicBezTo>
                      <a:pt x="13595" y="9271"/>
                      <a:pt x="13907" y="9203"/>
                      <a:pt x="14045" y="8958"/>
                    </a:cubicBezTo>
                    <a:lnTo>
                      <a:pt x="14501" y="8141"/>
                    </a:lnTo>
                    <a:cubicBezTo>
                      <a:pt x="14807" y="7596"/>
                      <a:pt x="13911" y="6768"/>
                      <a:pt x="13911" y="6768"/>
                    </a:cubicBezTo>
                    <a:lnTo>
                      <a:pt x="5655" y="2793"/>
                    </a:lnTo>
                    <a:lnTo>
                      <a:pt x="3237" y="1434"/>
                    </a:lnTo>
                    <a:cubicBezTo>
                      <a:pt x="3220" y="1094"/>
                      <a:pt x="3087" y="763"/>
                      <a:pt x="2855" y="508"/>
                    </a:cubicBezTo>
                    <a:cubicBezTo>
                      <a:pt x="2750" y="386"/>
                      <a:pt x="2617" y="279"/>
                      <a:pt x="2467" y="194"/>
                    </a:cubicBezTo>
                    <a:cubicBezTo>
                      <a:pt x="2234" y="63"/>
                      <a:pt x="1981" y="1"/>
                      <a:pt x="1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7" name="Google Shape;1537;p46"/>
              <p:cNvSpPr/>
              <p:nvPr/>
            </p:nvSpPr>
            <p:spPr>
              <a:xfrm>
                <a:off x="1831734" y="3467974"/>
                <a:ext cx="112417" cy="15192"/>
              </a:xfrm>
              <a:custGeom>
                <a:rect b="b" l="l" r="r" t="t"/>
                <a:pathLst>
                  <a:path extrusionOk="0" h="135" w="999">
                    <a:moveTo>
                      <a:pt x="1" y="1"/>
                    </a:moveTo>
                    <a:cubicBezTo>
                      <a:pt x="77" y="36"/>
                      <a:pt x="154" y="64"/>
                      <a:pt x="234" y="84"/>
                    </a:cubicBezTo>
                    <a:lnTo>
                      <a:pt x="234" y="84"/>
                    </a:lnTo>
                    <a:cubicBezTo>
                      <a:pt x="155" y="63"/>
                      <a:pt x="77" y="35"/>
                      <a:pt x="1" y="1"/>
                    </a:cubicBezTo>
                    <a:close/>
                    <a:moveTo>
                      <a:pt x="234" y="84"/>
                    </a:moveTo>
                    <a:cubicBezTo>
                      <a:pt x="359" y="118"/>
                      <a:pt x="486" y="134"/>
                      <a:pt x="614" y="134"/>
                    </a:cubicBezTo>
                    <a:cubicBezTo>
                      <a:pt x="614" y="134"/>
                      <a:pt x="615" y="134"/>
                      <a:pt x="616" y="134"/>
                    </a:cubicBezTo>
                    <a:lnTo>
                      <a:pt x="616" y="134"/>
                    </a:lnTo>
                    <a:cubicBezTo>
                      <a:pt x="524" y="134"/>
                      <a:pt x="436" y="124"/>
                      <a:pt x="348" y="106"/>
                    </a:cubicBezTo>
                    <a:cubicBezTo>
                      <a:pt x="310" y="101"/>
                      <a:pt x="271" y="94"/>
                      <a:pt x="234" y="84"/>
                    </a:cubicBezTo>
                    <a:close/>
                    <a:moveTo>
                      <a:pt x="998" y="83"/>
                    </a:moveTo>
                    <a:cubicBezTo>
                      <a:pt x="872" y="117"/>
                      <a:pt x="744" y="134"/>
                      <a:pt x="616" y="134"/>
                    </a:cubicBezTo>
                    <a:lnTo>
                      <a:pt x="616" y="134"/>
                    </a:lnTo>
                    <a:cubicBezTo>
                      <a:pt x="616" y="134"/>
                      <a:pt x="617" y="134"/>
                      <a:pt x="617" y="134"/>
                    </a:cubicBezTo>
                    <a:cubicBezTo>
                      <a:pt x="746" y="134"/>
                      <a:pt x="872" y="117"/>
                      <a:pt x="998" y="83"/>
                    </a:cubicBezTo>
                    <a:close/>
                  </a:path>
                </a:pathLst>
              </a:custGeom>
              <a:solidFill>
                <a:srgbClr val="CFC3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8" name="Google Shape;1538;p46"/>
              <p:cNvSpPr/>
              <p:nvPr/>
            </p:nvSpPr>
            <p:spPr>
              <a:xfrm>
                <a:off x="1870894" y="3345767"/>
                <a:ext cx="1441959" cy="840262"/>
              </a:xfrm>
              <a:custGeom>
                <a:rect b="b" l="l" r="r" t="t"/>
                <a:pathLst>
                  <a:path extrusionOk="0" h="7467" w="12814">
                    <a:moveTo>
                      <a:pt x="790" y="1"/>
                    </a:moveTo>
                    <a:cubicBezTo>
                      <a:pt x="552" y="430"/>
                      <a:pt x="283" y="832"/>
                      <a:pt x="0" y="1192"/>
                    </a:cubicBezTo>
                    <a:cubicBezTo>
                      <a:pt x="88" y="1210"/>
                      <a:pt x="177" y="1220"/>
                      <a:pt x="269" y="1220"/>
                    </a:cubicBezTo>
                    <a:cubicBezTo>
                      <a:pt x="398" y="1220"/>
                      <a:pt x="524" y="1203"/>
                      <a:pt x="651" y="1169"/>
                    </a:cubicBezTo>
                    <a:cubicBezTo>
                      <a:pt x="763" y="1138"/>
                      <a:pt x="876" y="1098"/>
                      <a:pt x="978" y="1040"/>
                    </a:cubicBezTo>
                    <a:cubicBezTo>
                      <a:pt x="981" y="1040"/>
                      <a:pt x="984" y="1036"/>
                      <a:pt x="988" y="1036"/>
                    </a:cubicBezTo>
                    <a:lnTo>
                      <a:pt x="1008" y="1046"/>
                    </a:lnTo>
                    <a:cubicBezTo>
                      <a:pt x="1011" y="1036"/>
                      <a:pt x="1019" y="1022"/>
                      <a:pt x="1025" y="1013"/>
                    </a:cubicBezTo>
                    <a:lnTo>
                      <a:pt x="1400" y="345"/>
                    </a:lnTo>
                    <a:lnTo>
                      <a:pt x="790" y="1"/>
                    </a:lnTo>
                    <a:close/>
                    <a:moveTo>
                      <a:pt x="1767" y="549"/>
                    </a:moveTo>
                    <a:lnTo>
                      <a:pt x="1393" y="1220"/>
                    </a:lnTo>
                    <a:cubicBezTo>
                      <a:pt x="1387" y="1230"/>
                      <a:pt x="1379" y="1241"/>
                      <a:pt x="1373" y="1250"/>
                    </a:cubicBezTo>
                    <a:lnTo>
                      <a:pt x="3410" y="2392"/>
                    </a:lnTo>
                    <a:lnTo>
                      <a:pt x="9520" y="6339"/>
                    </a:lnTo>
                    <a:cubicBezTo>
                      <a:pt x="9523" y="6298"/>
                      <a:pt x="9533" y="6257"/>
                      <a:pt x="9554" y="6220"/>
                    </a:cubicBezTo>
                    <a:lnTo>
                      <a:pt x="10109" y="5229"/>
                    </a:lnTo>
                    <a:lnTo>
                      <a:pt x="1767" y="549"/>
                    </a:lnTo>
                    <a:close/>
                    <a:moveTo>
                      <a:pt x="10657" y="5536"/>
                    </a:moveTo>
                    <a:lnTo>
                      <a:pt x="10102" y="6526"/>
                    </a:lnTo>
                    <a:cubicBezTo>
                      <a:pt x="10075" y="6578"/>
                      <a:pt x="10031" y="6615"/>
                      <a:pt x="9983" y="6639"/>
                    </a:cubicBezTo>
                    <a:lnTo>
                      <a:pt x="11107" y="7364"/>
                    </a:lnTo>
                    <a:cubicBezTo>
                      <a:pt x="11107" y="7364"/>
                      <a:pt x="11325" y="7426"/>
                      <a:pt x="11601" y="7453"/>
                    </a:cubicBezTo>
                    <a:cubicBezTo>
                      <a:pt x="11676" y="7463"/>
                      <a:pt x="11754" y="7466"/>
                      <a:pt x="11833" y="7466"/>
                    </a:cubicBezTo>
                    <a:lnTo>
                      <a:pt x="11887" y="7466"/>
                    </a:lnTo>
                    <a:cubicBezTo>
                      <a:pt x="12173" y="7457"/>
                      <a:pt x="12456" y="7385"/>
                      <a:pt x="12582" y="7153"/>
                    </a:cubicBezTo>
                    <a:lnTo>
                      <a:pt x="12814" y="6745"/>
                    </a:lnTo>
                    <a:lnTo>
                      <a:pt x="10657" y="553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9" name="Google Shape;1539;p46"/>
              <p:cNvSpPr/>
              <p:nvPr/>
            </p:nvSpPr>
            <p:spPr>
              <a:xfrm>
                <a:off x="1926372" y="3172921"/>
                <a:ext cx="101727" cy="172959"/>
              </a:xfrm>
              <a:custGeom>
                <a:rect b="b" l="l" r="r" t="t"/>
                <a:pathLst>
                  <a:path extrusionOk="0" h="1537" w="904">
                    <a:moveTo>
                      <a:pt x="634" y="1"/>
                    </a:moveTo>
                    <a:cubicBezTo>
                      <a:pt x="471" y="440"/>
                      <a:pt x="270" y="886"/>
                      <a:pt x="25" y="1326"/>
                    </a:cubicBezTo>
                    <a:cubicBezTo>
                      <a:pt x="25" y="1326"/>
                      <a:pt x="25" y="1329"/>
                      <a:pt x="21" y="1329"/>
                    </a:cubicBezTo>
                    <a:cubicBezTo>
                      <a:pt x="21" y="1332"/>
                      <a:pt x="21" y="1335"/>
                      <a:pt x="18" y="1335"/>
                    </a:cubicBezTo>
                    <a:cubicBezTo>
                      <a:pt x="18" y="1339"/>
                      <a:pt x="18" y="1339"/>
                      <a:pt x="15" y="1343"/>
                    </a:cubicBezTo>
                    <a:lnTo>
                      <a:pt x="15" y="1346"/>
                    </a:lnTo>
                    <a:cubicBezTo>
                      <a:pt x="11" y="1349"/>
                      <a:pt x="11" y="1353"/>
                      <a:pt x="7" y="1356"/>
                    </a:cubicBezTo>
                    <a:lnTo>
                      <a:pt x="7" y="1359"/>
                    </a:lnTo>
                    <a:cubicBezTo>
                      <a:pt x="4" y="1363"/>
                      <a:pt x="1" y="1367"/>
                      <a:pt x="1" y="1370"/>
                    </a:cubicBezTo>
                    <a:lnTo>
                      <a:pt x="297" y="1537"/>
                    </a:lnTo>
                    <a:cubicBezTo>
                      <a:pt x="539" y="1107"/>
                      <a:pt x="743" y="672"/>
                      <a:pt x="903" y="239"/>
                    </a:cubicBezTo>
                    <a:cubicBezTo>
                      <a:pt x="825" y="147"/>
                      <a:pt x="737" y="68"/>
                      <a:pt x="634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0" name="Google Shape;1540;p46"/>
              <p:cNvSpPr/>
              <p:nvPr/>
            </p:nvSpPr>
            <p:spPr>
              <a:xfrm>
                <a:off x="1831734" y="3326974"/>
                <a:ext cx="128059" cy="153041"/>
              </a:xfrm>
              <a:custGeom>
                <a:rect b="b" l="l" r="r" t="t"/>
                <a:pathLst>
                  <a:path extrusionOk="0" h="1360" w="1138"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5" y="15"/>
                      <a:pt x="835" y="15"/>
                      <a:pt x="831" y="15"/>
                    </a:cubicBez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5"/>
                      <a:pt x="828" y="28"/>
                      <a:pt x="825" y="28"/>
                    </a:cubicBezTo>
                    <a:cubicBezTo>
                      <a:pt x="825" y="31"/>
                      <a:pt x="825" y="31"/>
                      <a:pt x="821" y="35"/>
                    </a:cubicBezTo>
                    <a:cubicBezTo>
                      <a:pt x="821" y="38"/>
                      <a:pt x="821" y="38"/>
                      <a:pt x="818" y="38"/>
                    </a:cubicBezTo>
                    <a:cubicBezTo>
                      <a:pt x="818" y="42"/>
                      <a:pt x="815" y="45"/>
                      <a:pt x="815" y="48"/>
                    </a:cubicBezTo>
                    <a:lnTo>
                      <a:pt x="815" y="52"/>
                    </a:ln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62"/>
                      <a:pt x="804" y="62"/>
                      <a:pt x="804" y="65"/>
                    </a:cubicBez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6"/>
                      <a:pt x="798" y="76"/>
                      <a:pt x="798" y="76"/>
                    </a:cubicBez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6"/>
                      <a:pt x="790" y="86"/>
                      <a:pt x="790" y="89"/>
                    </a:cubicBezTo>
                    <a:cubicBezTo>
                      <a:pt x="790" y="92"/>
                      <a:pt x="787" y="96"/>
                      <a:pt x="784" y="100"/>
                    </a:cubicBezTo>
                    <a:cubicBezTo>
                      <a:pt x="777" y="113"/>
                      <a:pt x="770" y="123"/>
                      <a:pt x="763" y="137"/>
                    </a:cubicBezTo>
                    <a:cubicBezTo>
                      <a:pt x="529" y="539"/>
                      <a:pt x="273" y="914"/>
                      <a:pt x="1" y="1254"/>
                    </a:cubicBezTo>
                    <a:cubicBezTo>
                      <a:pt x="113" y="1305"/>
                      <a:pt x="229" y="1343"/>
                      <a:pt x="348" y="1359"/>
                    </a:cubicBezTo>
                    <a:cubicBezTo>
                      <a:pt x="631" y="999"/>
                      <a:pt x="900" y="597"/>
                      <a:pt x="1138" y="168"/>
                    </a:cubicBezTo>
                    <a:lnTo>
                      <a:pt x="842" y="1"/>
                    </a:ln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1" name="Google Shape;1541;p46"/>
              <p:cNvSpPr/>
              <p:nvPr/>
            </p:nvSpPr>
            <p:spPr>
              <a:xfrm>
                <a:off x="1104677" y="2550858"/>
                <a:ext cx="949866" cy="1163335"/>
              </a:xfrm>
              <a:custGeom>
                <a:rect b="b" l="l" r="r" t="t"/>
                <a:pathLst>
                  <a:path extrusionOk="0" h="10338" w="8441">
                    <a:moveTo>
                      <a:pt x="4806" y="0"/>
                    </a:moveTo>
                    <a:cubicBezTo>
                      <a:pt x="4415" y="140"/>
                      <a:pt x="4016" y="352"/>
                      <a:pt x="3628" y="621"/>
                    </a:cubicBezTo>
                    <a:cubicBezTo>
                      <a:pt x="3505" y="699"/>
                      <a:pt x="3386" y="791"/>
                      <a:pt x="3266" y="883"/>
                    </a:cubicBezTo>
                    <a:cubicBezTo>
                      <a:pt x="2477" y="1509"/>
                      <a:pt x="1730" y="2381"/>
                      <a:pt x="1138" y="3441"/>
                    </a:cubicBezTo>
                    <a:cubicBezTo>
                      <a:pt x="545" y="4500"/>
                      <a:pt x="188" y="5593"/>
                      <a:pt x="68" y="6595"/>
                    </a:cubicBezTo>
                    <a:cubicBezTo>
                      <a:pt x="48" y="6741"/>
                      <a:pt x="34" y="6887"/>
                      <a:pt x="28" y="7034"/>
                    </a:cubicBezTo>
                    <a:cubicBezTo>
                      <a:pt x="1" y="7508"/>
                      <a:pt x="31" y="7957"/>
                      <a:pt x="116" y="8363"/>
                    </a:cubicBezTo>
                    <a:lnTo>
                      <a:pt x="3634" y="10338"/>
                    </a:lnTo>
                    <a:cubicBezTo>
                      <a:pt x="4026" y="10198"/>
                      <a:pt x="4425" y="9987"/>
                      <a:pt x="4813" y="9718"/>
                    </a:cubicBezTo>
                    <a:cubicBezTo>
                      <a:pt x="4936" y="9636"/>
                      <a:pt x="5052" y="9551"/>
                      <a:pt x="5171" y="9456"/>
                    </a:cubicBezTo>
                    <a:cubicBezTo>
                      <a:pt x="5961" y="8829"/>
                      <a:pt x="6707" y="7957"/>
                      <a:pt x="7303" y="6898"/>
                    </a:cubicBezTo>
                    <a:cubicBezTo>
                      <a:pt x="7896" y="5838"/>
                      <a:pt x="8253" y="4749"/>
                      <a:pt x="8372" y="3747"/>
                    </a:cubicBezTo>
                    <a:cubicBezTo>
                      <a:pt x="8393" y="3597"/>
                      <a:pt x="8406" y="3451"/>
                      <a:pt x="8413" y="3304"/>
                    </a:cubicBezTo>
                    <a:cubicBezTo>
                      <a:pt x="8441" y="2831"/>
                      <a:pt x="8410" y="2381"/>
                      <a:pt x="8325" y="1976"/>
                    </a:cubicBezTo>
                    <a:lnTo>
                      <a:pt x="48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2" name="Google Shape;1542;p46"/>
              <p:cNvSpPr/>
              <p:nvPr/>
            </p:nvSpPr>
            <p:spPr>
              <a:xfrm>
                <a:off x="1107716" y="3292878"/>
                <a:ext cx="578404" cy="351994"/>
              </a:xfrm>
              <a:custGeom>
                <a:rect b="b" l="l" r="r" t="t"/>
                <a:pathLst>
                  <a:path extrusionOk="0" h="3128" w="5140">
                    <a:moveTo>
                      <a:pt x="38" y="1"/>
                    </a:moveTo>
                    <a:cubicBezTo>
                      <a:pt x="18" y="150"/>
                      <a:pt x="4" y="297"/>
                      <a:pt x="1" y="444"/>
                    </a:cubicBezTo>
                    <a:lnTo>
                      <a:pt x="4786" y="3127"/>
                    </a:lnTo>
                    <a:cubicBezTo>
                      <a:pt x="4905" y="3046"/>
                      <a:pt x="5025" y="2961"/>
                      <a:pt x="5140" y="2865"/>
                    </a:cubicBez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3" name="Google Shape;1543;p46"/>
              <p:cNvSpPr/>
              <p:nvPr/>
            </p:nvSpPr>
            <p:spPr>
              <a:xfrm>
                <a:off x="1472200" y="2620964"/>
                <a:ext cx="578854" cy="351994"/>
              </a:xfrm>
              <a:custGeom>
                <a:rect b="b" l="l" r="r" t="t"/>
                <a:pathLst>
                  <a:path extrusionOk="0" h="3128" w="5144">
                    <a:moveTo>
                      <a:pt x="358" y="1"/>
                    </a:moveTo>
                    <a:cubicBezTo>
                      <a:pt x="239" y="79"/>
                      <a:pt x="120" y="171"/>
                      <a:pt x="0" y="263"/>
                    </a:cubicBezTo>
                    <a:lnTo>
                      <a:pt x="5106" y="3128"/>
                    </a:lnTo>
                    <a:cubicBezTo>
                      <a:pt x="5123" y="2978"/>
                      <a:pt x="5137" y="2828"/>
                      <a:pt x="5144" y="2685"/>
                    </a:cubicBez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4" name="Google Shape;1544;p46"/>
              <p:cNvSpPr/>
              <p:nvPr/>
            </p:nvSpPr>
            <p:spPr>
              <a:xfrm>
                <a:off x="1686007" y="3467974"/>
                <a:ext cx="145839" cy="147302"/>
              </a:xfrm>
              <a:custGeom>
                <a:rect b="b" l="l" r="r" t="t"/>
                <a:pathLst>
                  <a:path extrusionOk="0" h="1309" w="1296">
                    <a:moveTo>
                      <a:pt x="1296" y="1"/>
                    </a:moveTo>
                    <a:cubicBezTo>
                      <a:pt x="940" y="451"/>
                      <a:pt x="555" y="847"/>
                      <a:pt x="159" y="1180"/>
                    </a:cubicBezTo>
                    <a:lnTo>
                      <a:pt x="159" y="1180"/>
                    </a:lnTo>
                    <a:cubicBezTo>
                      <a:pt x="556" y="846"/>
                      <a:pt x="940" y="452"/>
                      <a:pt x="1296" y="1"/>
                    </a:cubicBezTo>
                    <a:close/>
                    <a:moveTo>
                      <a:pt x="159" y="1180"/>
                    </a:moveTo>
                    <a:lnTo>
                      <a:pt x="159" y="1180"/>
                    </a:lnTo>
                    <a:cubicBezTo>
                      <a:pt x="114" y="1218"/>
                      <a:pt x="69" y="1255"/>
                      <a:pt x="23" y="1291"/>
                    </a:cubicBezTo>
                    <a:lnTo>
                      <a:pt x="23" y="1291"/>
                    </a:lnTo>
                    <a:cubicBezTo>
                      <a:pt x="69" y="1255"/>
                      <a:pt x="114" y="1218"/>
                      <a:pt x="159" y="1180"/>
                    </a:cubicBezTo>
                    <a:close/>
                    <a:moveTo>
                      <a:pt x="23" y="1291"/>
                    </a:moveTo>
                    <a:cubicBezTo>
                      <a:pt x="17" y="1296"/>
                      <a:pt x="11" y="1301"/>
                      <a:pt x="5" y="1306"/>
                    </a:cubicBezTo>
                    <a:cubicBezTo>
                      <a:pt x="1" y="1306"/>
                      <a:pt x="1" y="1306"/>
                      <a:pt x="1" y="1309"/>
                    </a:cubicBezTo>
                    <a:cubicBezTo>
                      <a:pt x="8" y="1303"/>
                      <a:pt x="16" y="1297"/>
                      <a:pt x="23" y="1291"/>
                    </a:cubicBezTo>
                    <a:close/>
                  </a:path>
                </a:pathLst>
              </a:custGeom>
              <a:solidFill>
                <a:srgbClr val="F4D2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5" name="Google Shape;1545;p46"/>
              <p:cNvSpPr/>
              <p:nvPr/>
            </p:nvSpPr>
            <p:spPr>
              <a:xfrm>
                <a:off x="1831734" y="3467974"/>
                <a:ext cx="113" cy="113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7A1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6" name="Google Shape;1546;p46"/>
              <p:cNvSpPr/>
              <p:nvPr/>
            </p:nvSpPr>
            <p:spPr>
              <a:xfrm>
                <a:off x="1926372" y="3322023"/>
                <a:ext cx="2813" cy="5064"/>
              </a:xfrm>
              <a:custGeom>
                <a:rect b="b" l="l" r="r" t="t"/>
                <a:pathLst>
                  <a:path extrusionOk="0" h="45" w="25">
                    <a:moveTo>
                      <a:pt x="1" y="45"/>
                    </a:moveTo>
                    <a:lnTo>
                      <a:pt x="1" y="45"/>
                    </a:lnTo>
                    <a:lnTo>
                      <a:pt x="1" y="45"/>
                    </a:lnTo>
                    <a:lnTo>
                      <a:pt x="1" y="45"/>
                    </a:lnTo>
                    <a:close/>
                    <a:moveTo>
                      <a:pt x="7" y="34"/>
                    </a:moveTo>
                    <a:cubicBezTo>
                      <a:pt x="4" y="38"/>
                      <a:pt x="1" y="42"/>
                      <a:pt x="1" y="45"/>
                    </a:cubicBezTo>
                    <a:cubicBezTo>
                      <a:pt x="1" y="42"/>
                      <a:pt x="4" y="38"/>
                      <a:pt x="7" y="34"/>
                    </a:cubicBezTo>
                    <a:close/>
                    <a:moveTo>
                      <a:pt x="15" y="21"/>
                    </a:moveTo>
                    <a:cubicBezTo>
                      <a:pt x="11" y="24"/>
                      <a:pt x="11" y="28"/>
                      <a:pt x="7" y="31"/>
                    </a:cubicBezTo>
                    <a:cubicBezTo>
                      <a:pt x="11" y="28"/>
                      <a:pt x="11" y="24"/>
                      <a:pt x="15" y="21"/>
                    </a:cubicBezTo>
                    <a:close/>
                    <a:moveTo>
                      <a:pt x="18" y="10"/>
                    </a:moveTo>
                    <a:cubicBezTo>
                      <a:pt x="18" y="14"/>
                      <a:pt x="18" y="14"/>
                      <a:pt x="15" y="18"/>
                    </a:cubicBezTo>
                    <a:cubicBezTo>
                      <a:pt x="18" y="14"/>
                      <a:pt x="18" y="14"/>
                      <a:pt x="18" y="10"/>
                    </a:cubicBezTo>
                    <a:close/>
                    <a:moveTo>
                      <a:pt x="25" y="1"/>
                    </a:moveTo>
                    <a:cubicBezTo>
                      <a:pt x="25" y="1"/>
                      <a:pt x="25" y="4"/>
                      <a:pt x="21" y="4"/>
                    </a:cubicBezTo>
                    <a:cubicBezTo>
                      <a:pt x="25" y="4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4A23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7" name="Google Shape;1547;p46"/>
              <p:cNvSpPr/>
              <p:nvPr/>
            </p:nvSpPr>
            <p:spPr>
              <a:xfrm>
                <a:off x="1831734" y="3326974"/>
                <a:ext cx="94750" cy="141113"/>
              </a:xfrm>
              <a:custGeom>
                <a:rect b="b" l="l" r="r" t="t"/>
                <a:pathLst>
                  <a:path extrusionOk="0" h="1254" w="842">
                    <a:moveTo>
                      <a:pt x="763" y="137"/>
                    </a:moveTo>
                    <a:cubicBezTo>
                      <a:pt x="529" y="539"/>
                      <a:pt x="273" y="914"/>
                      <a:pt x="1" y="1254"/>
                    </a:cubicBezTo>
                    <a:lnTo>
                      <a:pt x="1" y="1254"/>
                    </a:lnTo>
                    <a:cubicBezTo>
                      <a:pt x="273" y="914"/>
                      <a:pt x="529" y="539"/>
                      <a:pt x="763" y="137"/>
                    </a:cubicBezTo>
                    <a:close/>
                    <a:moveTo>
                      <a:pt x="784" y="100"/>
                    </a:moveTo>
                    <a:cubicBezTo>
                      <a:pt x="777" y="113"/>
                      <a:pt x="770" y="123"/>
                      <a:pt x="763" y="137"/>
                    </a:cubicBezTo>
                    <a:cubicBezTo>
                      <a:pt x="770" y="123"/>
                      <a:pt x="777" y="113"/>
                      <a:pt x="784" y="100"/>
                    </a:cubicBezTo>
                    <a:close/>
                    <a:moveTo>
                      <a:pt x="790" y="89"/>
                    </a:moveTo>
                    <a:cubicBezTo>
                      <a:pt x="790" y="92"/>
                      <a:pt x="787" y="96"/>
                      <a:pt x="784" y="100"/>
                    </a:cubicBezTo>
                    <a:cubicBezTo>
                      <a:pt x="787" y="96"/>
                      <a:pt x="790" y="92"/>
                      <a:pt x="790" y="89"/>
                    </a:cubicBezTo>
                    <a:close/>
                    <a:moveTo>
                      <a:pt x="798" y="76"/>
                    </a:move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3"/>
                      <a:pt x="798" y="79"/>
                      <a:pt x="798" y="76"/>
                    </a:cubicBezTo>
                    <a:close/>
                    <a:moveTo>
                      <a:pt x="804" y="65"/>
                    </a:move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2"/>
                      <a:pt x="804" y="69"/>
                      <a:pt x="804" y="65"/>
                    </a:cubicBezTo>
                    <a:close/>
                    <a:moveTo>
                      <a:pt x="815" y="52"/>
                    </a:move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59"/>
                      <a:pt x="811" y="56"/>
                      <a:pt x="815" y="52"/>
                    </a:cubicBezTo>
                    <a:close/>
                    <a:moveTo>
                      <a:pt x="818" y="38"/>
                    </a:moveTo>
                    <a:cubicBezTo>
                      <a:pt x="818" y="42"/>
                      <a:pt x="815" y="45"/>
                      <a:pt x="815" y="48"/>
                    </a:cubicBezTo>
                    <a:cubicBezTo>
                      <a:pt x="815" y="45"/>
                      <a:pt x="818" y="42"/>
                      <a:pt x="818" y="38"/>
                    </a:cubicBezTo>
                    <a:close/>
                    <a:moveTo>
                      <a:pt x="825" y="28"/>
                    </a:moveTo>
                    <a:cubicBezTo>
                      <a:pt x="825" y="31"/>
                      <a:pt x="825" y="31"/>
                      <a:pt x="821" y="35"/>
                    </a:cubicBezTo>
                    <a:cubicBezTo>
                      <a:pt x="825" y="31"/>
                      <a:pt x="825" y="31"/>
                      <a:pt x="825" y="28"/>
                    </a:cubicBezTo>
                    <a:close/>
                    <a:moveTo>
                      <a:pt x="831" y="15"/>
                    </a:move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1"/>
                      <a:pt x="831" y="18"/>
                      <a:pt x="831" y="15"/>
                    </a:cubicBezTo>
                    <a:close/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9" y="7"/>
                      <a:pt x="839" y="4"/>
                      <a:pt x="842" y="1"/>
                    </a:cubicBezTo>
                    <a:close/>
                  </a:path>
                </a:pathLst>
              </a:custGeom>
              <a:solidFill>
                <a:srgbClr val="3C1B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8" name="Google Shape;1548;p46"/>
              <p:cNvSpPr/>
              <p:nvPr/>
            </p:nvSpPr>
            <p:spPr>
              <a:xfrm>
                <a:off x="1349880" y="2722916"/>
                <a:ext cx="709614" cy="959093"/>
              </a:xfrm>
              <a:custGeom>
                <a:rect b="b" l="l" r="r" t="t"/>
                <a:pathLst>
                  <a:path extrusionOk="0" h="8523" w="6306">
                    <a:moveTo>
                      <a:pt x="4082" y="1"/>
                    </a:moveTo>
                    <a:lnTo>
                      <a:pt x="3836" y="437"/>
                    </a:lnTo>
                    <a:lnTo>
                      <a:pt x="6231" y="1779"/>
                    </a:lnTo>
                    <a:cubicBezTo>
                      <a:pt x="6224" y="1922"/>
                      <a:pt x="6210" y="2072"/>
                      <a:pt x="6193" y="2222"/>
                    </a:cubicBezTo>
                    <a:lnTo>
                      <a:pt x="3639" y="791"/>
                    </a:lnTo>
                    <a:lnTo>
                      <a:pt x="437" y="6496"/>
                    </a:lnTo>
                    <a:lnTo>
                      <a:pt x="2988" y="7930"/>
                    </a:lnTo>
                    <a:cubicBezTo>
                      <a:pt x="2988" y="7927"/>
                      <a:pt x="2988" y="7927"/>
                      <a:pt x="2992" y="7927"/>
                    </a:cubicBezTo>
                    <a:cubicBezTo>
                      <a:pt x="3442" y="7569"/>
                      <a:pt x="3881" y="7130"/>
                      <a:pt x="4283" y="6622"/>
                    </a:cubicBezTo>
                    <a:cubicBezTo>
                      <a:pt x="4555" y="6282"/>
                      <a:pt x="4811" y="5907"/>
                      <a:pt x="5045" y="5505"/>
                    </a:cubicBezTo>
                    <a:cubicBezTo>
                      <a:pt x="5052" y="5491"/>
                      <a:pt x="5059" y="5481"/>
                      <a:pt x="5066" y="5468"/>
                    </a:cubicBezTo>
                    <a:cubicBezTo>
                      <a:pt x="5069" y="5464"/>
                      <a:pt x="5072" y="5460"/>
                      <a:pt x="5072" y="5457"/>
                    </a:cubicBezTo>
                    <a:cubicBezTo>
                      <a:pt x="5072" y="5454"/>
                      <a:pt x="5076" y="5454"/>
                      <a:pt x="5076" y="5454"/>
                    </a:cubicBezTo>
                    <a:cubicBezTo>
                      <a:pt x="5076" y="5451"/>
                      <a:pt x="5080" y="5447"/>
                      <a:pt x="5080" y="5444"/>
                    </a:cubicBezTo>
                    <a:cubicBezTo>
                      <a:pt x="5080" y="5444"/>
                      <a:pt x="5083" y="5444"/>
                      <a:pt x="5083" y="5440"/>
                    </a:cubicBezTo>
                    <a:cubicBezTo>
                      <a:pt x="5083" y="5440"/>
                      <a:pt x="5086" y="5437"/>
                      <a:pt x="5086" y="5433"/>
                    </a:cubicBezTo>
                    <a:cubicBezTo>
                      <a:pt x="5086" y="5430"/>
                      <a:pt x="5090" y="5430"/>
                      <a:pt x="5090" y="5430"/>
                    </a:cubicBezTo>
                    <a:cubicBezTo>
                      <a:pt x="5090" y="5427"/>
                      <a:pt x="5093" y="5424"/>
                      <a:pt x="5097" y="5420"/>
                    </a:cubicBezTo>
                    <a:lnTo>
                      <a:pt x="5097" y="5416"/>
                    </a:lnTo>
                    <a:cubicBezTo>
                      <a:pt x="5097" y="5413"/>
                      <a:pt x="5100" y="5410"/>
                      <a:pt x="5100" y="5406"/>
                    </a:cubicBezTo>
                    <a:cubicBezTo>
                      <a:pt x="5103" y="5406"/>
                      <a:pt x="5103" y="5406"/>
                      <a:pt x="5103" y="5403"/>
                    </a:cubicBezTo>
                    <a:cubicBezTo>
                      <a:pt x="5107" y="5399"/>
                      <a:pt x="5107" y="5399"/>
                      <a:pt x="5107" y="5396"/>
                    </a:cubicBezTo>
                    <a:cubicBezTo>
                      <a:pt x="5110" y="5396"/>
                      <a:pt x="5110" y="5393"/>
                      <a:pt x="5110" y="5393"/>
                    </a:cubicBezTo>
                    <a:cubicBezTo>
                      <a:pt x="5110" y="5389"/>
                      <a:pt x="5113" y="5386"/>
                      <a:pt x="5113" y="5383"/>
                    </a:cubicBezTo>
                    <a:cubicBezTo>
                      <a:pt x="5117" y="5383"/>
                      <a:pt x="5117" y="5383"/>
                      <a:pt x="5117" y="5379"/>
                    </a:cubicBezTo>
                    <a:cubicBezTo>
                      <a:pt x="5121" y="5375"/>
                      <a:pt x="5121" y="5372"/>
                      <a:pt x="5124" y="5369"/>
                    </a:cubicBezTo>
                    <a:cubicBezTo>
                      <a:pt x="5124" y="5366"/>
                      <a:pt x="5127" y="5362"/>
                      <a:pt x="5130" y="5358"/>
                    </a:cubicBezTo>
                    <a:lnTo>
                      <a:pt x="5130" y="5355"/>
                    </a:lnTo>
                    <a:cubicBezTo>
                      <a:pt x="5134" y="5352"/>
                      <a:pt x="5134" y="5348"/>
                      <a:pt x="5138" y="5345"/>
                    </a:cubicBezTo>
                    <a:lnTo>
                      <a:pt x="5138" y="5342"/>
                    </a:lnTo>
                    <a:cubicBezTo>
                      <a:pt x="5141" y="5338"/>
                      <a:pt x="5141" y="5338"/>
                      <a:pt x="5141" y="5334"/>
                    </a:cubicBezTo>
                    <a:cubicBezTo>
                      <a:pt x="5144" y="5334"/>
                      <a:pt x="5144" y="5331"/>
                      <a:pt x="5144" y="5328"/>
                    </a:cubicBezTo>
                    <a:cubicBezTo>
                      <a:pt x="5148" y="5328"/>
                      <a:pt x="5148" y="5325"/>
                      <a:pt x="5148" y="5325"/>
                    </a:cubicBezTo>
                    <a:cubicBezTo>
                      <a:pt x="5948" y="3884"/>
                      <a:pt x="6306" y="2382"/>
                      <a:pt x="6234" y="1135"/>
                    </a:cubicBezTo>
                    <a:cubicBezTo>
                      <a:pt x="6146" y="1135"/>
                      <a:pt x="6064" y="1112"/>
                      <a:pt x="5985" y="1071"/>
                    </a:cubicBezTo>
                    <a:lnTo>
                      <a:pt x="4082" y="1"/>
                    </a:lnTo>
                    <a:close/>
                    <a:moveTo>
                      <a:pt x="240" y="6850"/>
                    </a:moveTo>
                    <a:lnTo>
                      <a:pt x="1" y="7276"/>
                    </a:lnTo>
                    <a:lnTo>
                      <a:pt x="1905" y="8346"/>
                    </a:lnTo>
                    <a:cubicBezTo>
                      <a:pt x="1980" y="8390"/>
                      <a:pt x="2045" y="8448"/>
                      <a:pt x="2093" y="8523"/>
                    </a:cubicBezTo>
                    <a:cubicBezTo>
                      <a:pt x="2273" y="8424"/>
                      <a:pt x="2453" y="8315"/>
                      <a:pt x="2631" y="8192"/>
                    </a:cubicBezTo>
                    <a:lnTo>
                      <a:pt x="240" y="68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9" name="Google Shape;1549;p46"/>
              <p:cNvSpPr/>
              <p:nvPr/>
            </p:nvSpPr>
            <p:spPr>
              <a:xfrm>
                <a:off x="1376775" y="3453908"/>
                <a:ext cx="309345" cy="190963"/>
              </a:xfrm>
              <a:custGeom>
                <a:rect b="b" l="l" r="r" t="t"/>
                <a:pathLst>
                  <a:path extrusionOk="0" h="1697" w="2749">
                    <a:moveTo>
                      <a:pt x="198" y="0"/>
                    </a:moveTo>
                    <a:lnTo>
                      <a:pt x="1" y="354"/>
                    </a:lnTo>
                    <a:lnTo>
                      <a:pt x="2392" y="1696"/>
                    </a:lnTo>
                    <a:cubicBezTo>
                      <a:pt x="2511" y="1615"/>
                      <a:pt x="2630" y="1526"/>
                      <a:pt x="2749" y="1434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0" name="Google Shape;1550;p46"/>
              <p:cNvSpPr/>
              <p:nvPr/>
            </p:nvSpPr>
            <p:spPr>
              <a:xfrm>
                <a:off x="1759265" y="2772091"/>
                <a:ext cx="291790" cy="200866"/>
              </a:xfrm>
              <a:custGeom>
                <a:rect b="b" l="l" r="r" t="t"/>
                <a:pathLst>
                  <a:path extrusionOk="0" h="1785" w="2593">
                    <a:moveTo>
                      <a:pt x="198" y="0"/>
                    </a:moveTo>
                    <a:lnTo>
                      <a:pt x="1" y="354"/>
                    </a:lnTo>
                    <a:lnTo>
                      <a:pt x="2555" y="1785"/>
                    </a:lnTo>
                    <a:cubicBezTo>
                      <a:pt x="2572" y="1635"/>
                      <a:pt x="2586" y="1485"/>
                      <a:pt x="2593" y="1342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1" name="Google Shape;1551;p46"/>
              <p:cNvSpPr/>
              <p:nvPr/>
            </p:nvSpPr>
            <p:spPr>
              <a:xfrm>
                <a:off x="1016116" y="3414072"/>
                <a:ext cx="583468" cy="405896"/>
              </a:xfrm>
              <a:custGeom>
                <a:rect b="b" l="l" r="r" t="t"/>
                <a:pathLst>
                  <a:path extrusionOk="0" h="3607" w="5185">
                    <a:moveTo>
                      <a:pt x="795" y="0"/>
                    </a:moveTo>
                    <a:cubicBezTo>
                      <a:pt x="547" y="0"/>
                      <a:pt x="285" y="158"/>
                      <a:pt x="134" y="426"/>
                    </a:cubicBezTo>
                    <a:cubicBezTo>
                      <a:pt x="31" y="610"/>
                      <a:pt x="0" y="810"/>
                      <a:pt x="31" y="988"/>
                    </a:cubicBezTo>
                    <a:cubicBezTo>
                      <a:pt x="65" y="1165"/>
                      <a:pt x="161" y="1318"/>
                      <a:pt x="313" y="1403"/>
                    </a:cubicBezTo>
                    <a:lnTo>
                      <a:pt x="4122" y="3539"/>
                    </a:lnTo>
                    <a:cubicBezTo>
                      <a:pt x="4204" y="3585"/>
                      <a:pt x="4295" y="3607"/>
                      <a:pt x="4387" y="3607"/>
                    </a:cubicBezTo>
                    <a:cubicBezTo>
                      <a:pt x="4636" y="3607"/>
                      <a:pt x="4899" y="3449"/>
                      <a:pt x="5048" y="3181"/>
                    </a:cubicBezTo>
                    <a:cubicBezTo>
                      <a:pt x="5154" y="2997"/>
                      <a:pt x="5185" y="2797"/>
                      <a:pt x="5150" y="2619"/>
                    </a:cubicBezTo>
                    <a:cubicBezTo>
                      <a:pt x="5120" y="2442"/>
                      <a:pt x="5021" y="2289"/>
                      <a:pt x="4871" y="2204"/>
                    </a:cubicBezTo>
                    <a:lnTo>
                      <a:pt x="1060" y="68"/>
                    </a:lnTo>
                    <a:cubicBezTo>
                      <a:pt x="978" y="22"/>
                      <a:pt x="887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2" name="Google Shape;1552;p46"/>
              <p:cNvSpPr/>
              <p:nvPr/>
            </p:nvSpPr>
            <p:spPr>
              <a:xfrm>
                <a:off x="1347630" y="3540893"/>
                <a:ext cx="2363" cy="788"/>
              </a:xfrm>
              <a:custGeom>
                <a:rect b="b" l="l" r="r" t="t"/>
                <a:pathLst>
                  <a:path extrusionOk="0" h="7" w="21">
                    <a:moveTo>
                      <a:pt x="0" y="0"/>
                    </a:moveTo>
                    <a:lnTo>
                      <a:pt x="0" y="0"/>
                    </a:lnTo>
                    <a:lnTo>
                      <a:pt x="21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3" name="Google Shape;1553;p46"/>
              <p:cNvSpPr/>
              <p:nvPr/>
            </p:nvSpPr>
            <p:spPr>
              <a:xfrm>
                <a:off x="1349880" y="3541568"/>
                <a:ext cx="235525" cy="140437"/>
              </a:xfrm>
              <a:custGeom>
                <a:rect b="b" l="l" r="r" t="t"/>
                <a:pathLst>
                  <a:path extrusionOk="0" h="1248" w="2093">
                    <a:moveTo>
                      <a:pt x="1" y="1"/>
                    </a:moveTo>
                    <a:lnTo>
                      <a:pt x="1" y="1"/>
                    </a:lnTo>
                    <a:lnTo>
                      <a:pt x="1905" y="1071"/>
                    </a:lnTo>
                    <a:cubicBezTo>
                      <a:pt x="1980" y="1115"/>
                      <a:pt x="2045" y="1173"/>
                      <a:pt x="2093" y="1248"/>
                    </a:cubicBezTo>
                    <a:lnTo>
                      <a:pt x="2093" y="1248"/>
                    </a:lnTo>
                    <a:cubicBezTo>
                      <a:pt x="2045" y="1173"/>
                      <a:pt x="1980" y="1115"/>
                      <a:pt x="1905" y="1071"/>
                    </a:cubicBezTo>
                    <a:close/>
                  </a:path>
                </a:pathLst>
              </a:custGeom>
              <a:solidFill>
                <a:srgbClr val="BB781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4" name="Google Shape;1554;p46"/>
              <p:cNvSpPr/>
              <p:nvPr/>
            </p:nvSpPr>
            <p:spPr>
              <a:xfrm>
                <a:off x="1263682" y="3540893"/>
                <a:ext cx="333651" cy="279074"/>
              </a:xfrm>
              <a:custGeom>
                <a:rect b="b" l="l" r="r" t="t"/>
                <a:pathLst>
                  <a:path extrusionOk="0" h="2480" w="2965">
                    <a:moveTo>
                      <a:pt x="746" y="0"/>
                    </a:moveTo>
                    <a:lnTo>
                      <a:pt x="1" y="1332"/>
                    </a:lnTo>
                    <a:lnTo>
                      <a:pt x="1922" y="2412"/>
                    </a:lnTo>
                    <a:cubicBezTo>
                      <a:pt x="2004" y="2456"/>
                      <a:pt x="2095" y="2480"/>
                      <a:pt x="2188" y="2480"/>
                    </a:cubicBezTo>
                    <a:cubicBezTo>
                      <a:pt x="2436" y="2480"/>
                      <a:pt x="2699" y="2324"/>
                      <a:pt x="2848" y="2054"/>
                    </a:cubicBezTo>
                    <a:cubicBezTo>
                      <a:pt x="2927" y="1918"/>
                      <a:pt x="2964" y="1772"/>
                      <a:pt x="2964" y="1632"/>
                    </a:cubicBezTo>
                    <a:cubicBezTo>
                      <a:pt x="2964" y="1584"/>
                      <a:pt x="2957" y="1536"/>
                      <a:pt x="2950" y="1492"/>
                    </a:cubicBezTo>
                    <a:cubicBezTo>
                      <a:pt x="2936" y="1404"/>
                      <a:pt x="2903" y="1322"/>
                      <a:pt x="2859" y="1254"/>
                    </a:cubicBezTo>
                    <a:cubicBezTo>
                      <a:pt x="2811" y="1179"/>
                      <a:pt x="2746" y="1121"/>
                      <a:pt x="2671" y="1077"/>
                    </a:cubicBezTo>
                    <a:lnTo>
                      <a:pt x="767" y="7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5" name="Google Shape;1555;p46"/>
              <p:cNvSpPr/>
              <p:nvPr/>
            </p:nvSpPr>
            <p:spPr>
              <a:xfrm>
                <a:off x="1559524" y="2445080"/>
                <a:ext cx="583581" cy="406008"/>
              </a:xfrm>
              <a:custGeom>
                <a:rect b="b" l="l" r="r" t="t"/>
                <a:pathLst>
                  <a:path extrusionOk="0" h="3608" w="5186">
                    <a:moveTo>
                      <a:pt x="795" y="0"/>
                    </a:moveTo>
                    <a:cubicBezTo>
                      <a:pt x="547" y="0"/>
                      <a:pt x="286" y="157"/>
                      <a:pt x="137" y="423"/>
                    </a:cubicBezTo>
                    <a:cubicBezTo>
                      <a:pt x="32" y="610"/>
                      <a:pt x="1" y="811"/>
                      <a:pt x="35" y="988"/>
                    </a:cubicBezTo>
                    <a:cubicBezTo>
                      <a:pt x="66" y="1165"/>
                      <a:pt x="164" y="1315"/>
                      <a:pt x="315" y="1400"/>
                    </a:cubicBezTo>
                    <a:lnTo>
                      <a:pt x="4122" y="3540"/>
                    </a:lnTo>
                    <a:cubicBezTo>
                      <a:pt x="4205" y="3586"/>
                      <a:pt x="4295" y="3608"/>
                      <a:pt x="4388" y="3608"/>
                    </a:cubicBezTo>
                    <a:cubicBezTo>
                      <a:pt x="4637" y="3608"/>
                      <a:pt x="4901" y="3450"/>
                      <a:pt x="5053" y="3182"/>
                    </a:cubicBezTo>
                    <a:cubicBezTo>
                      <a:pt x="5155" y="2998"/>
                      <a:pt x="5185" y="2797"/>
                      <a:pt x="5151" y="2620"/>
                    </a:cubicBezTo>
                    <a:cubicBezTo>
                      <a:pt x="5121" y="2443"/>
                      <a:pt x="5022" y="2289"/>
                      <a:pt x="4872" y="2204"/>
                    </a:cubicBezTo>
                    <a:lnTo>
                      <a:pt x="1064" y="69"/>
                    </a:lnTo>
                    <a:cubicBezTo>
                      <a:pt x="980" y="22"/>
                      <a:pt x="889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6" name="Google Shape;1556;p46"/>
              <p:cNvSpPr/>
              <p:nvPr/>
            </p:nvSpPr>
            <p:spPr>
              <a:xfrm>
                <a:off x="1807202" y="2721790"/>
                <a:ext cx="2026" cy="1238"/>
              </a:xfrm>
              <a:custGeom>
                <a:rect b="b" l="l" r="r" t="t"/>
                <a:pathLst>
                  <a:path extrusionOk="0" h="11" w="18">
                    <a:moveTo>
                      <a:pt x="0" y="1"/>
                    </a:moveTo>
                    <a:lnTo>
                      <a:pt x="0" y="1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7" name="Google Shape;1557;p46"/>
              <p:cNvSpPr/>
              <p:nvPr/>
            </p:nvSpPr>
            <p:spPr>
              <a:xfrm>
                <a:off x="1980048" y="3297942"/>
                <a:ext cx="138412" cy="195915"/>
              </a:xfrm>
              <a:custGeom>
                <a:rect b="b" l="l" r="r" t="t"/>
                <a:pathLst>
                  <a:path extrusionOk="0" h="1741" w="1230">
                    <a:moveTo>
                      <a:pt x="980" y="0"/>
                    </a:moveTo>
                    <a:cubicBezTo>
                      <a:pt x="908" y="0"/>
                      <a:pt x="841" y="35"/>
                      <a:pt x="805" y="99"/>
                    </a:cubicBezTo>
                    <a:lnTo>
                      <a:pt x="55" y="1438"/>
                    </a:lnTo>
                    <a:cubicBezTo>
                      <a:pt x="0" y="1532"/>
                      <a:pt x="41" y="1655"/>
                      <a:pt x="143" y="1713"/>
                    </a:cubicBezTo>
                    <a:cubicBezTo>
                      <a:pt x="177" y="1732"/>
                      <a:pt x="215" y="1741"/>
                      <a:pt x="252" y="1741"/>
                    </a:cubicBezTo>
                    <a:cubicBezTo>
                      <a:pt x="322" y="1741"/>
                      <a:pt x="389" y="1708"/>
                      <a:pt x="423" y="1645"/>
                    </a:cubicBezTo>
                    <a:lnTo>
                      <a:pt x="1176" y="303"/>
                    </a:lnTo>
                    <a:cubicBezTo>
                      <a:pt x="1230" y="207"/>
                      <a:pt x="1186" y="85"/>
                      <a:pt x="1087" y="27"/>
                    </a:cubicBezTo>
                    <a:cubicBezTo>
                      <a:pt x="1053" y="9"/>
                      <a:pt x="1016" y="0"/>
                      <a:pt x="9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8" name="Google Shape;1558;p46"/>
              <p:cNvSpPr/>
              <p:nvPr/>
            </p:nvSpPr>
            <p:spPr>
              <a:xfrm>
                <a:off x="1996140" y="3300980"/>
                <a:ext cx="118944" cy="192876"/>
              </a:xfrm>
              <a:custGeom>
                <a:rect b="b" l="l" r="r" t="t"/>
                <a:pathLst>
                  <a:path extrusionOk="0" h="1714" w="1057">
                    <a:moveTo>
                      <a:pt x="944" y="0"/>
                    </a:moveTo>
                    <a:lnTo>
                      <a:pt x="0" y="1686"/>
                    </a:lnTo>
                    <a:cubicBezTo>
                      <a:pt x="35" y="1703"/>
                      <a:pt x="72" y="1713"/>
                      <a:pt x="106" y="1713"/>
                    </a:cubicBezTo>
                    <a:cubicBezTo>
                      <a:pt x="178" y="1713"/>
                      <a:pt x="246" y="1680"/>
                      <a:pt x="280" y="1618"/>
                    </a:cubicBezTo>
                    <a:lnTo>
                      <a:pt x="1033" y="276"/>
                    </a:lnTo>
                    <a:cubicBezTo>
                      <a:pt x="1050" y="249"/>
                      <a:pt x="1057" y="218"/>
                      <a:pt x="1057" y="188"/>
                    </a:cubicBezTo>
                    <a:cubicBezTo>
                      <a:pt x="1057" y="116"/>
                      <a:pt x="1016" y="41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9" name="Google Shape;1559;p46"/>
              <p:cNvSpPr/>
              <p:nvPr/>
            </p:nvSpPr>
            <p:spPr>
              <a:xfrm>
                <a:off x="2937116" y="3806238"/>
                <a:ext cx="204805" cy="290102"/>
              </a:xfrm>
              <a:custGeom>
                <a:rect b="b" l="l" r="r" t="t"/>
                <a:pathLst>
                  <a:path extrusionOk="0" h="2578" w="1820">
                    <a:moveTo>
                      <a:pt x="1447" y="0"/>
                    </a:moveTo>
                    <a:cubicBezTo>
                      <a:pt x="1343" y="0"/>
                      <a:pt x="1244" y="51"/>
                      <a:pt x="1193" y="145"/>
                    </a:cubicBezTo>
                    <a:lnTo>
                      <a:pt x="79" y="2128"/>
                    </a:lnTo>
                    <a:cubicBezTo>
                      <a:pt x="0" y="2268"/>
                      <a:pt x="58" y="2452"/>
                      <a:pt x="212" y="2537"/>
                    </a:cubicBezTo>
                    <a:cubicBezTo>
                      <a:pt x="261" y="2564"/>
                      <a:pt x="316" y="2577"/>
                      <a:pt x="370" y="2577"/>
                    </a:cubicBezTo>
                    <a:cubicBezTo>
                      <a:pt x="474" y="2577"/>
                      <a:pt x="575" y="2527"/>
                      <a:pt x="627" y="2434"/>
                    </a:cubicBezTo>
                    <a:lnTo>
                      <a:pt x="1737" y="452"/>
                    </a:lnTo>
                    <a:cubicBezTo>
                      <a:pt x="1819" y="309"/>
                      <a:pt x="1758" y="125"/>
                      <a:pt x="1608" y="43"/>
                    </a:cubicBezTo>
                    <a:cubicBezTo>
                      <a:pt x="1557" y="14"/>
                      <a:pt x="1501" y="0"/>
                      <a:pt x="14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0" name="Google Shape;1560;p46"/>
              <p:cNvSpPr/>
              <p:nvPr/>
            </p:nvSpPr>
            <p:spPr>
              <a:xfrm>
                <a:off x="2960860" y="3811077"/>
                <a:ext cx="175997" cy="285264"/>
              </a:xfrm>
              <a:custGeom>
                <a:rect b="b" l="l" r="r" t="t"/>
                <a:pathLst>
                  <a:path extrusionOk="0" h="2535" w="1564">
                    <a:moveTo>
                      <a:pt x="1397" y="0"/>
                    </a:moveTo>
                    <a:lnTo>
                      <a:pt x="1" y="2494"/>
                    </a:lnTo>
                    <a:cubicBezTo>
                      <a:pt x="48" y="2521"/>
                      <a:pt x="106" y="2534"/>
                      <a:pt x="161" y="2534"/>
                    </a:cubicBezTo>
                    <a:cubicBezTo>
                      <a:pt x="263" y="2534"/>
                      <a:pt x="366" y="2484"/>
                      <a:pt x="416" y="2391"/>
                    </a:cubicBezTo>
                    <a:lnTo>
                      <a:pt x="1526" y="409"/>
                    </a:lnTo>
                    <a:cubicBezTo>
                      <a:pt x="1551" y="365"/>
                      <a:pt x="1564" y="321"/>
                      <a:pt x="1564" y="277"/>
                    </a:cubicBezTo>
                    <a:cubicBezTo>
                      <a:pt x="1564" y="168"/>
                      <a:pt x="1503" y="58"/>
                      <a:pt x="1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1" name="Google Shape;1561;p46"/>
              <p:cNvSpPr/>
              <p:nvPr/>
            </p:nvSpPr>
            <p:spPr>
              <a:xfrm>
                <a:off x="898410" y="3853613"/>
                <a:ext cx="930736" cy="172283"/>
              </a:xfrm>
              <a:custGeom>
                <a:rect b="b" l="l" r="r" t="t"/>
                <a:pathLst>
                  <a:path extrusionOk="0" h="1531" w="8271">
                    <a:moveTo>
                      <a:pt x="930" y="1"/>
                    </a:moveTo>
                    <a:cubicBezTo>
                      <a:pt x="419" y="1"/>
                      <a:pt x="1" y="345"/>
                      <a:pt x="1" y="763"/>
                    </a:cubicBezTo>
                    <a:cubicBezTo>
                      <a:pt x="1" y="975"/>
                      <a:pt x="106" y="1166"/>
                      <a:pt x="273" y="1305"/>
                    </a:cubicBezTo>
                    <a:cubicBezTo>
                      <a:pt x="444" y="1445"/>
                      <a:pt x="675" y="1530"/>
                      <a:pt x="930" y="1530"/>
                    </a:cubicBezTo>
                    <a:lnTo>
                      <a:pt x="7341" y="1530"/>
                    </a:lnTo>
                    <a:cubicBezTo>
                      <a:pt x="7852" y="1530"/>
                      <a:pt x="8271" y="1186"/>
                      <a:pt x="8271" y="763"/>
                    </a:cubicBezTo>
                    <a:cubicBezTo>
                      <a:pt x="8271" y="553"/>
                      <a:pt x="8165" y="362"/>
                      <a:pt x="7998" y="222"/>
                    </a:cubicBezTo>
                    <a:cubicBezTo>
                      <a:pt x="7831" y="86"/>
                      <a:pt x="7593" y="1"/>
                      <a:pt x="73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2" name="Google Shape;1562;p46"/>
              <p:cNvSpPr/>
              <p:nvPr/>
            </p:nvSpPr>
            <p:spPr>
              <a:xfrm>
                <a:off x="1360346" y="3853613"/>
                <a:ext cx="468800" cy="122433"/>
              </a:xfrm>
              <a:custGeom>
                <a:rect b="b" l="l" r="r" t="t"/>
                <a:pathLst>
                  <a:path extrusionOk="0" h="1088" w="4166">
                    <a:moveTo>
                      <a:pt x="0" y="1"/>
                    </a:moveTo>
                    <a:lnTo>
                      <a:pt x="0" y="1087"/>
                    </a:lnTo>
                    <a:lnTo>
                      <a:pt x="4080" y="1087"/>
                    </a:lnTo>
                    <a:cubicBezTo>
                      <a:pt x="4135" y="988"/>
                      <a:pt x="4166" y="880"/>
                      <a:pt x="4166" y="763"/>
                    </a:cubicBezTo>
                    <a:cubicBezTo>
                      <a:pt x="4166" y="553"/>
                      <a:pt x="4060" y="362"/>
                      <a:pt x="3893" y="222"/>
                    </a:cubicBezTo>
                    <a:cubicBezTo>
                      <a:pt x="3726" y="86"/>
                      <a:pt x="3488" y="1"/>
                      <a:pt x="3236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3" name="Google Shape;1563;p46"/>
              <p:cNvSpPr/>
              <p:nvPr/>
            </p:nvSpPr>
            <p:spPr>
              <a:xfrm>
                <a:off x="815250" y="3975932"/>
                <a:ext cx="1097505" cy="210094"/>
              </a:xfrm>
              <a:custGeom>
                <a:rect b="b" l="l" r="r" t="t"/>
                <a:pathLst>
                  <a:path extrusionOk="0" h="1867" w="9753">
                    <a:moveTo>
                      <a:pt x="566" y="0"/>
                    </a:moveTo>
                    <a:cubicBezTo>
                      <a:pt x="253" y="0"/>
                      <a:pt x="1" y="256"/>
                      <a:pt x="1" y="566"/>
                    </a:cubicBezTo>
                    <a:lnTo>
                      <a:pt x="1" y="1866"/>
                    </a:lnTo>
                    <a:lnTo>
                      <a:pt x="9752" y="1866"/>
                    </a:lnTo>
                    <a:lnTo>
                      <a:pt x="9752" y="566"/>
                    </a:lnTo>
                    <a:cubicBezTo>
                      <a:pt x="9752" y="256"/>
                      <a:pt x="9496" y="0"/>
                      <a:pt x="9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4" name="Google Shape;1564;p46"/>
              <p:cNvSpPr/>
              <p:nvPr/>
            </p:nvSpPr>
            <p:spPr>
              <a:xfrm>
                <a:off x="1360346" y="3975932"/>
                <a:ext cx="552410" cy="156867"/>
              </a:xfrm>
              <a:custGeom>
                <a:rect b="b" l="l" r="r" t="t"/>
                <a:pathLst>
                  <a:path extrusionOk="0" h="1394" w="4909">
                    <a:moveTo>
                      <a:pt x="0" y="0"/>
                    </a:moveTo>
                    <a:lnTo>
                      <a:pt x="0" y="1393"/>
                    </a:lnTo>
                    <a:lnTo>
                      <a:pt x="4908" y="1393"/>
                    </a:lnTo>
                    <a:lnTo>
                      <a:pt x="4908" y="566"/>
                    </a:lnTo>
                    <a:cubicBezTo>
                      <a:pt x="4908" y="256"/>
                      <a:pt x="4652" y="0"/>
                      <a:pt x="43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5" name="Google Shape;1565;p46"/>
              <p:cNvSpPr/>
              <p:nvPr/>
            </p:nvSpPr>
            <p:spPr>
              <a:xfrm>
                <a:off x="815250" y="4132686"/>
                <a:ext cx="1097505" cy="53339"/>
              </a:xfrm>
              <a:custGeom>
                <a:rect b="b" l="l" r="r" t="t"/>
                <a:pathLst>
                  <a:path extrusionOk="0" h="474" w="9753">
                    <a:moveTo>
                      <a:pt x="1" y="0"/>
                    </a:moveTo>
                    <a:lnTo>
                      <a:pt x="1" y="473"/>
                    </a:lnTo>
                    <a:lnTo>
                      <a:pt x="9752" y="473"/>
                    </a:lnTo>
                    <a:lnTo>
                      <a:pt x="97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6" name="Google Shape;1566;p46"/>
              <p:cNvSpPr/>
              <p:nvPr/>
            </p:nvSpPr>
            <p:spPr>
              <a:xfrm>
                <a:off x="1360346" y="4132686"/>
                <a:ext cx="552410" cy="53339"/>
              </a:xfrm>
              <a:custGeom>
                <a:rect b="b" l="l" r="r" t="t"/>
                <a:pathLst>
                  <a:path extrusionOk="0" h="474" w="4909">
                    <a:moveTo>
                      <a:pt x="0" y="0"/>
                    </a:moveTo>
                    <a:lnTo>
                      <a:pt x="0" y="473"/>
                    </a:lnTo>
                    <a:lnTo>
                      <a:pt x="4908" y="473"/>
                    </a:lnTo>
                    <a:lnTo>
                      <a:pt x="49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67" name="Google Shape;1567;p46"/>
            <p:cNvSpPr/>
            <p:nvPr/>
          </p:nvSpPr>
          <p:spPr>
            <a:xfrm>
              <a:off x="1986267" y="2843909"/>
              <a:ext cx="333651" cy="279074"/>
            </a:xfrm>
            <a:custGeom>
              <a:rect b="b" l="l" r="r" t="t"/>
              <a:pathLst>
                <a:path extrusionOk="0" h="2480" w="2965">
                  <a:moveTo>
                    <a:pt x="746" y="0"/>
                  </a:moveTo>
                  <a:lnTo>
                    <a:pt x="1" y="1332"/>
                  </a:lnTo>
                  <a:lnTo>
                    <a:pt x="1922" y="2412"/>
                  </a:lnTo>
                  <a:cubicBezTo>
                    <a:pt x="2004" y="2456"/>
                    <a:pt x="2095" y="2480"/>
                    <a:pt x="2188" y="2480"/>
                  </a:cubicBezTo>
                  <a:cubicBezTo>
                    <a:pt x="2436" y="2480"/>
                    <a:pt x="2699" y="2324"/>
                    <a:pt x="2848" y="2054"/>
                  </a:cubicBezTo>
                  <a:cubicBezTo>
                    <a:pt x="2927" y="1918"/>
                    <a:pt x="2964" y="1772"/>
                    <a:pt x="2964" y="1632"/>
                  </a:cubicBezTo>
                  <a:cubicBezTo>
                    <a:pt x="2964" y="1584"/>
                    <a:pt x="2957" y="1536"/>
                    <a:pt x="2950" y="1492"/>
                  </a:cubicBezTo>
                  <a:cubicBezTo>
                    <a:pt x="2936" y="1404"/>
                    <a:pt x="2903" y="1322"/>
                    <a:pt x="2859" y="1254"/>
                  </a:cubicBezTo>
                  <a:cubicBezTo>
                    <a:pt x="2811" y="1179"/>
                    <a:pt x="2746" y="1121"/>
                    <a:pt x="2671" y="1077"/>
                  </a:cubicBezTo>
                  <a:lnTo>
                    <a:pt x="767" y="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47"/>
          <p:cNvSpPr txBox="1"/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solidFill>
                  <a:srgbClr val="333644"/>
                </a:solidFill>
                <a:latin typeface="Oswald"/>
                <a:ea typeface="Oswald"/>
                <a:cs typeface="Oswald"/>
                <a:sym typeface="Oswald"/>
              </a:rPr>
              <a:t>Defendant 20 </a:t>
            </a:r>
            <a:endParaRPr b="1" sz="83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73" name="Google Shape;1573;p47"/>
          <p:cNvSpPr txBox="1"/>
          <p:nvPr>
            <p:ph idx="1" type="body"/>
          </p:nvPr>
        </p:nvSpPr>
        <p:spPr>
          <a:xfrm>
            <a:off x="4457275" y="2129400"/>
            <a:ext cx="39735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Claim: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32.065 &gt; 32.605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574" name="Google Shape;1574;p47"/>
          <p:cNvSpPr/>
          <p:nvPr/>
        </p:nvSpPr>
        <p:spPr>
          <a:xfrm>
            <a:off x="341300" y="597837"/>
            <a:ext cx="3859836" cy="3859872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75" name="Google Shape;1575;p47"/>
          <p:cNvGrpSpPr/>
          <p:nvPr/>
        </p:nvGrpSpPr>
        <p:grpSpPr>
          <a:xfrm>
            <a:off x="992313" y="1801099"/>
            <a:ext cx="2694334" cy="2656604"/>
            <a:chOff x="992313" y="1801099"/>
            <a:chExt cx="2694334" cy="2656604"/>
          </a:xfrm>
        </p:grpSpPr>
        <p:grpSp>
          <p:nvGrpSpPr>
            <p:cNvPr id="1576" name="Google Shape;1576;p47"/>
            <p:cNvGrpSpPr/>
            <p:nvPr/>
          </p:nvGrpSpPr>
          <p:grpSpPr>
            <a:xfrm>
              <a:off x="1282129" y="1801099"/>
              <a:ext cx="1855742" cy="2435663"/>
              <a:chOff x="4020000" y="4232425"/>
              <a:chExt cx="961325" cy="1146950"/>
            </a:xfrm>
          </p:grpSpPr>
          <p:sp>
            <p:nvSpPr>
              <p:cNvPr id="1577" name="Google Shape;1577;p47"/>
              <p:cNvSpPr/>
              <p:nvPr/>
            </p:nvSpPr>
            <p:spPr>
              <a:xfrm>
                <a:off x="4097750" y="4232425"/>
                <a:ext cx="883575" cy="1097225"/>
              </a:xfrm>
              <a:custGeom>
                <a:rect b="b" l="l" r="r" t="t"/>
                <a:pathLst>
                  <a:path extrusionOk="0" h="43889" w="35343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8" name="Google Shape;1578;p47"/>
              <p:cNvSpPr/>
              <p:nvPr/>
            </p:nvSpPr>
            <p:spPr>
              <a:xfrm>
                <a:off x="4020000" y="4282150"/>
                <a:ext cx="883550" cy="1097225"/>
              </a:xfrm>
              <a:custGeom>
                <a:rect b="b" l="l" r="r" t="t"/>
                <a:pathLst>
                  <a:path extrusionOk="0" h="43889" w="35342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9" name="Google Shape;1579;p47"/>
              <p:cNvSpPr/>
              <p:nvPr/>
            </p:nvSpPr>
            <p:spPr>
              <a:xfrm>
                <a:off x="4137100" y="44273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0" name="Google Shape;1580;p47"/>
              <p:cNvSpPr/>
              <p:nvPr/>
            </p:nvSpPr>
            <p:spPr>
              <a:xfrm>
                <a:off x="4137100" y="45062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1" name="Google Shape;1581;p47"/>
              <p:cNvSpPr/>
              <p:nvPr/>
            </p:nvSpPr>
            <p:spPr>
              <a:xfrm>
                <a:off x="4137100" y="45849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2" name="Google Shape;1582;p47"/>
              <p:cNvSpPr/>
              <p:nvPr/>
            </p:nvSpPr>
            <p:spPr>
              <a:xfrm>
                <a:off x="4137100" y="4663725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3" name="Google Shape;1583;p47"/>
              <p:cNvSpPr/>
              <p:nvPr/>
            </p:nvSpPr>
            <p:spPr>
              <a:xfrm>
                <a:off x="4137100" y="47424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4" name="Google Shape;1584;p47"/>
              <p:cNvSpPr/>
              <p:nvPr/>
            </p:nvSpPr>
            <p:spPr>
              <a:xfrm>
                <a:off x="4137100" y="48213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5" name="Google Shape;1585;p47"/>
              <p:cNvSpPr/>
              <p:nvPr/>
            </p:nvSpPr>
            <p:spPr>
              <a:xfrm>
                <a:off x="4137100" y="49001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6" name="Google Shape;1586;p47"/>
              <p:cNvSpPr/>
              <p:nvPr/>
            </p:nvSpPr>
            <p:spPr>
              <a:xfrm>
                <a:off x="4137100" y="49788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6"/>
                    </a:lnTo>
                    <a:lnTo>
                      <a:pt x="25978" y="756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7" name="Google Shape;1587;p47"/>
              <p:cNvSpPr/>
              <p:nvPr/>
            </p:nvSpPr>
            <p:spPr>
              <a:xfrm>
                <a:off x="4137100" y="50577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8" name="Google Shape;1588;p47"/>
              <p:cNvSpPr/>
              <p:nvPr/>
            </p:nvSpPr>
            <p:spPr>
              <a:xfrm>
                <a:off x="4137100" y="5136500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2"/>
                    </a:lnTo>
                    <a:lnTo>
                      <a:pt x="25978" y="752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9" name="Google Shape;1589;p47"/>
              <p:cNvSpPr/>
              <p:nvPr/>
            </p:nvSpPr>
            <p:spPr>
              <a:xfrm>
                <a:off x="4137100" y="52152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0" name="Google Shape;1590;p47"/>
            <p:cNvGrpSpPr/>
            <p:nvPr/>
          </p:nvGrpSpPr>
          <p:grpSpPr>
            <a:xfrm>
              <a:off x="2696654" y="2426239"/>
              <a:ext cx="989992" cy="2031325"/>
              <a:chOff x="2247425" y="1722825"/>
              <a:chExt cx="422550" cy="867050"/>
            </a:xfrm>
          </p:grpSpPr>
          <p:sp>
            <p:nvSpPr>
              <p:cNvPr id="1591" name="Google Shape;1591;p47"/>
              <p:cNvSpPr/>
              <p:nvPr/>
            </p:nvSpPr>
            <p:spPr>
              <a:xfrm>
                <a:off x="2267500" y="1782350"/>
                <a:ext cx="382350" cy="748000"/>
              </a:xfrm>
              <a:custGeom>
                <a:rect b="b" l="l" r="r" t="t"/>
                <a:pathLst>
                  <a:path extrusionOk="0" h="29920" w="15294">
                    <a:moveTo>
                      <a:pt x="1" y="1"/>
                    </a:moveTo>
                    <a:lnTo>
                      <a:pt x="1" y="6039"/>
                    </a:lnTo>
                    <a:cubicBezTo>
                      <a:pt x="1" y="9469"/>
                      <a:pt x="2259" y="12371"/>
                      <a:pt x="5369" y="13338"/>
                    </a:cubicBezTo>
                    <a:cubicBezTo>
                      <a:pt x="6084" y="13560"/>
                      <a:pt x="6608" y="14193"/>
                      <a:pt x="6612" y="14940"/>
                    </a:cubicBezTo>
                    <a:lnTo>
                      <a:pt x="6612" y="14981"/>
                    </a:lnTo>
                    <a:cubicBezTo>
                      <a:pt x="6608" y="15726"/>
                      <a:pt x="6084" y="16356"/>
                      <a:pt x="5369" y="16581"/>
                    </a:cubicBezTo>
                    <a:cubicBezTo>
                      <a:pt x="2259" y="17548"/>
                      <a:pt x="1" y="20450"/>
                      <a:pt x="1" y="23880"/>
                    </a:cubicBezTo>
                    <a:lnTo>
                      <a:pt x="1" y="29920"/>
                    </a:lnTo>
                    <a:lnTo>
                      <a:pt x="15294" y="29920"/>
                    </a:lnTo>
                    <a:lnTo>
                      <a:pt x="15294" y="23880"/>
                    </a:lnTo>
                    <a:cubicBezTo>
                      <a:pt x="15294" y="20450"/>
                      <a:pt x="13036" y="17548"/>
                      <a:pt x="9926" y="16581"/>
                    </a:cubicBezTo>
                    <a:cubicBezTo>
                      <a:pt x="9211" y="16356"/>
                      <a:pt x="8686" y="15726"/>
                      <a:pt x="8683" y="14981"/>
                    </a:cubicBezTo>
                    <a:lnTo>
                      <a:pt x="8683" y="14940"/>
                    </a:lnTo>
                    <a:cubicBezTo>
                      <a:pt x="8686" y="14193"/>
                      <a:pt x="9211" y="13560"/>
                      <a:pt x="9926" y="13338"/>
                    </a:cubicBezTo>
                    <a:cubicBezTo>
                      <a:pt x="13036" y="12371"/>
                      <a:pt x="15294" y="9469"/>
                      <a:pt x="15294" y="6039"/>
                    </a:cubicBezTo>
                    <a:lnTo>
                      <a:pt x="15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2" name="Google Shape;1592;p47"/>
              <p:cNvSpPr/>
              <p:nvPr/>
            </p:nvSpPr>
            <p:spPr>
              <a:xfrm>
                <a:off x="2287775" y="1941400"/>
                <a:ext cx="341825" cy="557950"/>
              </a:xfrm>
              <a:custGeom>
                <a:rect b="b" l="l" r="r" t="t"/>
                <a:pathLst>
                  <a:path extrusionOk="0" h="22318" w="13673">
                    <a:moveTo>
                      <a:pt x="1" y="1"/>
                    </a:moveTo>
                    <a:cubicBezTo>
                      <a:pt x="69" y="1414"/>
                      <a:pt x="559" y="2708"/>
                      <a:pt x="1353" y="3768"/>
                    </a:cubicBezTo>
                    <a:cubicBezTo>
                      <a:pt x="2204" y="4912"/>
                      <a:pt x="3406" y="5778"/>
                      <a:pt x="4799" y="6210"/>
                    </a:cubicBezTo>
                    <a:cubicBezTo>
                      <a:pt x="5307" y="6371"/>
                      <a:pt x="5750" y="6673"/>
                      <a:pt x="6074" y="7082"/>
                    </a:cubicBezTo>
                    <a:cubicBezTo>
                      <a:pt x="6397" y="7487"/>
                      <a:pt x="6602" y="8009"/>
                      <a:pt x="6605" y="8570"/>
                    </a:cubicBezTo>
                    <a:lnTo>
                      <a:pt x="6605" y="17556"/>
                    </a:lnTo>
                    <a:cubicBezTo>
                      <a:pt x="6602" y="18118"/>
                      <a:pt x="6397" y="18639"/>
                      <a:pt x="6074" y="19045"/>
                    </a:cubicBezTo>
                    <a:cubicBezTo>
                      <a:pt x="5750" y="19453"/>
                      <a:pt x="5307" y="19757"/>
                      <a:pt x="4799" y="19916"/>
                    </a:cubicBezTo>
                    <a:cubicBezTo>
                      <a:pt x="3423" y="20345"/>
                      <a:pt x="2235" y="21194"/>
                      <a:pt x="1383" y="22318"/>
                    </a:cubicBezTo>
                    <a:lnTo>
                      <a:pt x="12290" y="22318"/>
                    </a:lnTo>
                    <a:cubicBezTo>
                      <a:pt x="11438" y="21194"/>
                      <a:pt x="10249" y="20345"/>
                      <a:pt x="8873" y="19916"/>
                    </a:cubicBezTo>
                    <a:cubicBezTo>
                      <a:pt x="8366" y="19757"/>
                      <a:pt x="7923" y="19453"/>
                      <a:pt x="7596" y="19045"/>
                    </a:cubicBezTo>
                    <a:cubicBezTo>
                      <a:pt x="7272" y="18639"/>
                      <a:pt x="7072" y="18118"/>
                      <a:pt x="7068" y="17556"/>
                    </a:cubicBezTo>
                    <a:lnTo>
                      <a:pt x="7068" y="17553"/>
                    </a:lnTo>
                    <a:lnTo>
                      <a:pt x="7068" y="8570"/>
                    </a:lnTo>
                    <a:cubicBezTo>
                      <a:pt x="7072" y="8009"/>
                      <a:pt x="7272" y="7487"/>
                      <a:pt x="7596" y="7082"/>
                    </a:cubicBezTo>
                    <a:cubicBezTo>
                      <a:pt x="7923" y="6673"/>
                      <a:pt x="8366" y="6371"/>
                      <a:pt x="8873" y="6210"/>
                    </a:cubicBezTo>
                    <a:cubicBezTo>
                      <a:pt x="10266" y="5778"/>
                      <a:pt x="11469" y="4912"/>
                      <a:pt x="12320" y="3768"/>
                    </a:cubicBezTo>
                    <a:cubicBezTo>
                      <a:pt x="13114" y="2708"/>
                      <a:pt x="13604" y="1414"/>
                      <a:pt x="13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3" name="Google Shape;1593;p47"/>
              <p:cNvSpPr/>
              <p:nvPr/>
            </p:nvSpPr>
            <p:spPr>
              <a:xfrm>
                <a:off x="2247425" y="1810625"/>
                <a:ext cx="422550" cy="15600"/>
              </a:xfrm>
              <a:custGeom>
                <a:rect b="b" l="l" r="r" t="t"/>
                <a:pathLst>
                  <a:path extrusionOk="0" h="624" w="16902">
                    <a:moveTo>
                      <a:pt x="0" y="0"/>
                    </a:moveTo>
                    <a:lnTo>
                      <a:pt x="535" y="623"/>
                    </a:lnTo>
                    <a:lnTo>
                      <a:pt x="16362" y="623"/>
                    </a:ln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4" name="Google Shape;1594;p47"/>
              <p:cNvSpPr/>
              <p:nvPr/>
            </p:nvSpPr>
            <p:spPr>
              <a:xfrm>
                <a:off x="2247425" y="1722825"/>
                <a:ext cx="422550" cy="89275"/>
              </a:xfrm>
              <a:custGeom>
                <a:rect b="b" l="l" r="r" t="t"/>
                <a:pathLst>
                  <a:path extrusionOk="0" h="3571" w="16902">
                    <a:moveTo>
                      <a:pt x="416" y="0"/>
                    </a:moveTo>
                    <a:cubicBezTo>
                      <a:pt x="187" y="0"/>
                      <a:pt x="0" y="188"/>
                      <a:pt x="0" y="416"/>
                    </a:cubicBezTo>
                    <a:lnTo>
                      <a:pt x="0" y="3570"/>
                    </a:lnTo>
                    <a:lnTo>
                      <a:pt x="16901" y="3570"/>
                    </a:lnTo>
                    <a:lnTo>
                      <a:pt x="16901" y="416"/>
                    </a:lnTo>
                    <a:cubicBezTo>
                      <a:pt x="16901" y="188"/>
                      <a:pt x="16713" y="0"/>
                      <a:pt x="16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5" name="Google Shape;1595;p47"/>
              <p:cNvSpPr/>
              <p:nvPr/>
            </p:nvSpPr>
            <p:spPr>
              <a:xfrm>
                <a:off x="2597725" y="1812075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487" y="0"/>
                    </a:moveTo>
                    <a:lnTo>
                      <a:pt x="0" y="565"/>
                    </a:lnTo>
                    <a:lnTo>
                      <a:pt x="1997" y="565"/>
                    </a:lnTo>
                    <a:lnTo>
                      <a:pt x="24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6" name="Google Shape;1596;p47"/>
              <p:cNvSpPr/>
              <p:nvPr/>
            </p:nvSpPr>
            <p:spPr>
              <a:xfrm>
                <a:off x="2611175" y="1733625"/>
                <a:ext cx="49850" cy="78475"/>
              </a:xfrm>
              <a:custGeom>
                <a:rect b="b" l="l" r="r" t="t"/>
                <a:pathLst>
                  <a:path extrusionOk="0" h="3139" w="1994">
                    <a:moveTo>
                      <a:pt x="1" y="1"/>
                    </a:moveTo>
                    <a:lnTo>
                      <a:pt x="1" y="3138"/>
                    </a:lnTo>
                    <a:lnTo>
                      <a:pt x="1993" y="3138"/>
                    </a:lnTo>
                    <a:lnTo>
                      <a:pt x="199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7" name="Google Shape;1597;p47"/>
              <p:cNvSpPr/>
              <p:nvPr/>
            </p:nvSpPr>
            <p:spPr>
              <a:xfrm>
                <a:off x="2559075" y="1812075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8" name="Google Shape;1598;p47"/>
              <p:cNvSpPr/>
              <p:nvPr/>
            </p:nvSpPr>
            <p:spPr>
              <a:xfrm>
                <a:off x="2572450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0" y="1"/>
                    </a:moveTo>
                    <a:lnTo>
                      <a:pt x="0" y="3138"/>
                    </a:lnTo>
                    <a:lnTo>
                      <a:pt x="596" y="3138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9" name="Google Shape;1599;p47"/>
              <p:cNvSpPr/>
              <p:nvPr/>
            </p:nvSpPr>
            <p:spPr>
              <a:xfrm>
                <a:off x="2264875" y="1812075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0" name="Google Shape;1600;p47"/>
              <p:cNvSpPr/>
              <p:nvPr/>
            </p:nvSpPr>
            <p:spPr>
              <a:xfrm>
                <a:off x="2263575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1" y="1"/>
                    </a:moveTo>
                    <a:lnTo>
                      <a:pt x="1" y="3138"/>
                    </a:lnTo>
                    <a:lnTo>
                      <a:pt x="597" y="3138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1" name="Google Shape;1601;p47"/>
              <p:cNvSpPr/>
              <p:nvPr/>
            </p:nvSpPr>
            <p:spPr>
              <a:xfrm>
                <a:off x="2247425" y="2486400"/>
                <a:ext cx="422550" cy="15675"/>
              </a:xfrm>
              <a:custGeom>
                <a:rect b="b" l="l" r="r" t="t"/>
                <a:pathLst>
                  <a:path extrusionOk="0" h="627" w="16902">
                    <a:moveTo>
                      <a:pt x="535" y="0"/>
                    </a:moveTo>
                    <a:lnTo>
                      <a:pt x="0" y="626"/>
                    </a:lnTo>
                    <a:lnTo>
                      <a:pt x="16901" y="626"/>
                    </a:lnTo>
                    <a:lnTo>
                      <a:pt x="16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2" name="Google Shape;1602;p47"/>
              <p:cNvSpPr/>
              <p:nvPr/>
            </p:nvSpPr>
            <p:spPr>
              <a:xfrm>
                <a:off x="2247425" y="2500525"/>
                <a:ext cx="422550" cy="89350"/>
              </a:xfrm>
              <a:custGeom>
                <a:rect b="b" l="l" r="r" t="t"/>
                <a:pathLst>
                  <a:path extrusionOk="0" h="3574" w="16902">
                    <a:moveTo>
                      <a:pt x="0" y="0"/>
                    </a:moveTo>
                    <a:lnTo>
                      <a:pt x="0" y="3155"/>
                    </a:lnTo>
                    <a:cubicBezTo>
                      <a:pt x="0" y="3386"/>
                      <a:pt x="187" y="3573"/>
                      <a:pt x="416" y="3573"/>
                    </a:cubicBezTo>
                    <a:lnTo>
                      <a:pt x="16482" y="3573"/>
                    </a:lnTo>
                    <a:cubicBezTo>
                      <a:pt x="16713" y="3573"/>
                      <a:pt x="16901" y="3386"/>
                      <a:pt x="16901" y="3155"/>
                    </a:cubicBez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3" name="Google Shape;1603;p47"/>
              <p:cNvSpPr/>
              <p:nvPr/>
            </p:nvSpPr>
            <p:spPr>
              <a:xfrm>
                <a:off x="2597725" y="2486400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0" y="0"/>
                    </a:moveTo>
                    <a:lnTo>
                      <a:pt x="487" y="565"/>
                    </a:lnTo>
                    <a:lnTo>
                      <a:pt x="2480" y="565"/>
                    </a:lnTo>
                    <a:lnTo>
                      <a:pt x="1997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4" name="Google Shape;1604;p47"/>
              <p:cNvSpPr/>
              <p:nvPr/>
            </p:nvSpPr>
            <p:spPr>
              <a:xfrm>
                <a:off x="2611175" y="2500525"/>
                <a:ext cx="49850" cy="78525"/>
              </a:xfrm>
              <a:custGeom>
                <a:rect b="b" l="l" r="r" t="t"/>
                <a:pathLst>
                  <a:path extrusionOk="0" h="3141" w="1994">
                    <a:moveTo>
                      <a:pt x="1" y="0"/>
                    </a:moveTo>
                    <a:lnTo>
                      <a:pt x="1" y="3141"/>
                    </a:lnTo>
                    <a:lnTo>
                      <a:pt x="1993" y="3141"/>
                    </a:lnTo>
                    <a:lnTo>
                      <a:pt x="199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5" name="Google Shape;1605;p47"/>
              <p:cNvSpPr/>
              <p:nvPr/>
            </p:nvSpPr>
            <p:spPr>
              <a:xfrm>
                <a:off x="2559075" y="2486400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6" name="Google Shape;1606;p47"/>
              <p:cNvSpPr/>
              <p:nvPr/>
            </p:nvSpPr>
            <p:spPr>
              <a:xfrm>
                <a:off x="2572450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0" y="0"/>
                    </a:moveTo>
                    <a:lnTo>
                      <a:pt x="0" y="3141"/>
                    </a:lnTo>
                    <a:lnTo>
                      <a:pt x="596" y="3141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7" name="Google Shape;1607;p47"/>
              <p:cNvSpPr/>
              <p:nvPr/>
            </p:nvSpPr>
            <p:spPr>
              <a:xfrm>
                <a:off x="2264875" y="2486400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accent4">
                  <a:alpha val="388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8" name="Google Shape;1608;p47"/>
              <p:cNvSpPr/>
              <p:nvPr/>
            </p:nvSpPr>
            <p:spPr>
              <a:xfrm>
                <a:off x="2263575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1" y="0"/>
                    </a:moveTo>
                    <a:lnTo>
                      <a:pt x="1" y="3141"/>
                    </a:lnTo>
                    <a:lnTo>
                      <a:pt x="597" y="3141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9" name="Google Shape;1609;p47"/>
              <p:cNvSpPr/>
              <p:nvPr/>
            </p:nvSpPr>
            <p:spPr>
              <a:xfrm>
                <a:off x="2458697" y="1722825"/>
                <a:ext cx="211275" cy="867050"/>
              </a:xfrm>
              <a:custGeom>
                <a:rect b="b" l="l" r="r" t="t"/>
                <a:pathLst>
                  <a:path extrusionOk="0" h="34682" w="8451">
                    <a:moveTo>
                      <a:pt x="0" y="0"/>
                    </a:moveTo>
                    <a:lnTo>
                      <a:pt x="0" y="34681"/>
                    </a:lnTo>
                    <a:lnTo>
                      <a:pt x="8035" y="34681"/>
                    </a:lnTo>
                    <a:cubicBezTo>
                      <a:pt x="8263" y="34681"/>
                      <a:pt x="8450" y="34494"/>
                      <a:pt x="8450" y="34263"/>
                    </a:cubicBezTo>
                    <a:lnTo>
                      <a:pt x="8450" y="31108"/>
                    </a:lnTo>
                    <a:lnTo>
                      <a:pt x="8399" y="31108"/>
                    </a:lnTo>
                    <a:lnTo>
                      <a:pt x="7916" y="30543"/>
                    </a:lnTo>
                    <a:lnTo>
                      <a:pt x="7647" y="30543"/>
                    </a:lnTo>
                    <a:lnTo>
                      <a:pt x="7647" y="26261"/>
                    </a:lnTo>
                    <a:cubicBezTo>
                      <a:pt x="7647" y="22831"/>
                      <a:pt x="5388" y="19929"/>
                      <a:pt x="2278" y="18962"/>
                    </a:cubicBezTo>
                    <a:cubicBezTo>
                      <a:pt x="1566" y="18737"/>
                      <a:pt x="1042" y="18107"/>
                      <a:pt x="1035" y="17362"/>
                    </a:cubicBezTo>
                    <a:lnTo>
                      <a:pt x="1035" y="17321"/>
                    </a:lnTo>
                    <a:cubicBezTo>
                      <a:pt x="1042" y="16574"/>
                      <a:pt x="1566" y="15941"/>
                      <a:pt x="2278" y="15719"/>
                    </a:cubicBezTo>
                    <a:cubicBezTo>
                      <a:pt x="2401" y="15682"/>
                      <a:pt x="2520" y="15641"/>
                      <a:pt x="2640" y="15597"/>
                    </a:cubicBezTo>
                    <a:cubicBezTo>
                      <a:pt x="2687" y="15580"/>
                      <a:pt x="2735" y="15563"/>
                      <a:pt x="2783" y="15546"/>
                    </a:cubicBezTo>
                    <a:cubicBezTo>
                      <a:pt x="2803" y="15535"/>
                      <a:pt x="2827" y="15526"/>
                      <a:pt x="2851" y="15515"/>
                    </a:cubicBezTo>
                    <a:cubicBezTo>
                      <a:pt x="2946" y="15477"/>
                      <a:pt x="3038" y="15441"/>
                      <a:pt x="3130" y="15400"/>
                    </a:cubicBezTo>
                    <a:cubicBezTo>
                      <a:pt x="3154" y="15389"/>
                      <a:pt x="3174" y="15379"/>
                      <a:pt x="3198" y="15365"/>
                    </a:cubicBezTo>
                    <a:cubicBezTo>
                      <a:pt x="5800" y="14166"/>
                      <a:pt x="7616" y="11547"/>
                      <a:pt x="7647" y="8502"/>
                    </a:cubicBezTo>
                    <a:lnTo>
                      <a:pt x="7647" y="8420"/>
                    </a:lnTo>
                    <a:lnTo>
                      <a:pt x="7647" y="4135"/>
                    </a:lnTo>
                    <a:lnTo>
                      <a:pt x="7916" y="4135"/>
                    </a:lnTo>
                    <a:lnTo>
                      <a:pt x="8399" y="3570"/>
                    </a:lnTo>
                    <a:lnTo>
                      <a:pt x="8450" y="3570"/>
                    </a:lnTo>
                    <a:lnTo>
                      <a:pt x="8450" y="416"/>
                    </a:lnTo>
                    <a:cubicBezTo>
                      <a:pt x="8450" y="188"/>
                      <a:pt x="8263" y="0"/>
                      <a:pt x="8035" y="0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10" name="Google Shape;1610;p47"/>
            <p:cNvGrpSpPr/>
            <p:nvPr/>
          </p:nvGrpSpPr>
          <p:grpSpPr>
            <a:xfrm>
              <a:off x="992313" y="2716755"/>
              <a:ext cx="2557807" cy="1740948"/>
              <a:chOff x="815250" y="2445080"/>
              <a:chExt cx="2557807" cy="1740948"/>
            </a:xfrm>
          </p:grpSpPr>
          <p:sp>
            <p:nvSpPr>
              <p:cNvPr id="1611" name="Google Shape;1611;p47"/>
              <p:cNvSpPr/>
              <p:nvPr/>
            </p:nvSpPr>
            <p:spPr>
              <a:xfrm>
                <a:off x="1706713" y="3142651"/>
                <a:ext cx="1666344" cy="1043266"/>
              </a:xfrm>
              <a:custGeom>
                <a:rect b="b" l="l" r="r" t="t"/>
                <a:pathLst>
                  <a:path extrusionOk="0" h="9271" w="14808">
                    <a:moveTo>
                      <a:pt x="1730" y="1"/>
                    </a:moveTo>
                    <a:cubicBezTo>
                      <a:pt x="1202" y="1"/>
                      <a:pt x="687" y="279"/>
                      <a:pt x="410" y="774"/>
                    </a:cubicBezTo>
                    <a:cubicBezTo>
                      <a:pt x="1" y="1502"/>
                      <a:pt x="263" y="2422"/>
                      <a:pt x="989" y="2831"/>
                    </a:cubicBezTo>
                    <a:cubicBezTo>
                      <a:pt x="1139" y="2916"/>
                      <a:pt x="1296" y="2970"/>
                      <a:pt x="1459" y="2997"/>
                    </a:cubicBezTo>
                    <a:cubicBezTo>
                      <a:pt x="1551" y="3015"/>
                      <a:pt x="1643" y="3024"/>
                      <a:pt x="1735" y="3024"/>
                    </a:cubicBezTo>
                    <a:cubicBezTo>
                      <a:pt x="1983" y="3024"/>
                      <a:pt x="2228" y="2961"/>
                      <a:pt x="2447" y="2841"/>
                    </a:cubicBezTo>
                    <a:lnTo>
                      <a:pt x="4869" y="4197"/>
                    </a:lnTo>
                    <a:lnTo>
                      <a:pt x="12566" y="9169"/>
                    </a:lnTo>
                    <a:cubicBezTo>
                      <a:pt x="12566" y="9169"/>
                      <a:pt x="12922" y="9271"/>
                      <a:pt x="13292" y="9271"/>
                    </a:cubicBezTo>
                    <a:cubicBezTo>
                      <a:pt x="13595" y="9271"/>
                      <a:pt x="13907" y="9203"/>
                      <a:pt x="14045" y="8958"/>
                    </a:cubicBezTo>
                    <a:lnTo>
                      <a:pt x="14501" y="8141"/>
                    </a:lnTo>
                    <a:cubicBezTo>
                      <a:pt x="14807" y="7596"/>
                      <a:pt x="13911" y="6768"/>
                      <a:pt x="13911" y="6768"/>
                    </a:cubicBezTo>
                    <a:lnTo>
                      <a:pt x="5655" y="2793"/>
                    </a:lnTo>
                    <a:lnTo>
                      <a:pt x="3237" y="1434"/>
                    </a:lnTo>
                    <a:cubicBezTo>
                      <a:pt x="3220" y="1094"/>
                      <a:pt x="3087" y="763"/>
                      <a:pt x="2855" y="508"/>
                    </a:cubicBezTo>
                    <a:cubicBezTo>
                      <a:pt x="2750" y="386"/>
                      <a:pt x="2617" y="279"/>
                      <a:pt x="2467" y="194"/>
                    </a:cubicBezTo>
                    <a:cubicBezTo>
                      <a:pt x="2234" y="63"/>
                      <a:pt x="1981" y="1"/>
                      <a:pt x="1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2" name="Google Shape;1612;p47"/>
              <p:cNvSpPr/>
              <p:nvPr/>
            </p:nvSpPr>
            <p:spPr>
              <a:xfrm>
                <a:off x="1831734" y="3467974"/>
                <a:ext cx="112417" cy="15192"/>
              </a:xfrm>
              <a:custGeom>
                <a:rect b="b" l="l" r="r" t="t"/>
                <a:pathLst>
                  <a:path extrusionOk="0" h="135" w="999">
                    <a:moveTo>
                      <a:pt x="1" y="1"/>
                    </a:moveTo>
                    <a:cubicBezTo>
                      <a:pt x="77" y="36"/>
                      <a:pt x="154" y="64"/>
                      <a:pt x="234" y="84"/>
                    </a:cubicBezTo>
                    <a:lnTo>
                      <a:pt x="234" y="84"/>
                    </a:lnTo>
                    <a:cubicBezTo>
                      <a:pt x="155" y="63"/>
                      <a:pt x="77" y="35"/>
                      <a:pt x="1" y="1"/>
                    </a:cubicBezTo>
                    <a:close/>
                    <a:moveTo>
                      <a:pt x="234" y="84"/>
                    </a:moveTo>
                    <a:cubicBezTo>
                      <a:pt x="359" y="118"/>
                      <a:pt x="486" y="134"/>
                      <a:pt x="614" y="134"/>
                    </a:cubicBezTo>
                    <a:cubicBezTo>
                      <a:pt x="614" y="134"/>
                      <a:pt x="615" y="134"/>
                      <a:pt x="616" y="134"/>
                    </a:cubicBezTo>
                    <a:lnTo>
                      <a:pt x="616" y="134"/>
                    </a:lnTo>
                    <a:cubicBezTo>
                      <a:pt x="524" y="134"/>
                      <a:pt x="436" y="124"/>
                      <a:pt x="348" y="106"/>
                    </a:cubicBezTo>
                    <a:cubicBezTo>
                      <a:pt x="310" y="101"/>
                      <a:pt x="271" y="94"/>
                      <a:pt x="234" y="84"/>
                    </a:cubicBezTo>
                    <a:close/>
                    <a:moveTo>
                      <a:pt x="998" y="83"/>
                    </a:moveTo>
                    <a:cubicBezTo>
                      <a:pt x="872" y="117"/>
                      <a:pt x="744" y="134"/>
                      <a:pt x="616" y="134"/>
                    </a:cubicBezTo>
                    <a:lnTo>
                      <a:pt x="616" y="134"/>
                    </a:lnTo>
                    <a:cubicBezTo>
                      <a:pt x="616" y="134"/>
                      <a:pt x="617" y="134"/>
                      <a:pt x="617" y="134"/>
                    </a:cubicBezTo>
                    <a:cubicBezTo>
                      <a:pt x="746" y="134"/>
                      <a:pt x="872" y="117"/>
                      <a:pt x="998" y="83"/>
                    </a:cubicBezTo>
                    <a:close/>
                  </a:path>
                </a:pathLst>
              </a:custGeom>
              <a:solidFill>
                <a:srgbClr val="CFC3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3" name="Google Shape;1613;p47"/>
              <p:cNvSpPr/>
              <p:nvPr/>
            </p:nvSpPr>
            <p:spPr>
              <a:xfrm>
                <a:off x="1870894" y="3345767"/>
                <a:ext cx="1441959" cy="840262"/>
              </a:xfrm>
              <a:custGeom>
                <a:rect b="b" l="l" r="r" t="t"/>
                <a:pathLst>
                  <a:path extrusionOk="0" h="7467" w="12814">
                    <a:moveTo>
                      <a:pt x="790" y="1"/>
                    </a:moveTo>
                    <a:cubicBezTo>
                      <a:pt x="552" y="430"/>
                      <a:pt x="283" y="832"/>
                      <a:pt x="0" y="1192"/>
                    </a:cubicBezTo>
                    <a:cubicBezTo>
                      <a:pt x="88" y="1210"/>
                      <a:pt x="177" y="1220"/>
                      <a:pt x="269" y="1220"/>
                    </a:cubicBezTo>
                    <a:cubicBezTo>
                      <a:pt x="398" y="1220"/>
                      <a:pt x="524" y="1203"/>
                      <a:pt x="651" y="1169"/>
                    </a:cubicBezTo>
                    <a:cubicBezTo>
                      <a:pt x="763" y="1138"/>
                      <a:pt x="876" y="1098"/>
                      <a:pt x="978" y="1040"/>
                    </a:cubicBezTo>
                    <a:cubicBezTo>
                      <a:pt x="981" y="1040"/>
                      <a:pt x="984" y="1036"/>
                      <a:pt x="988" y="1036"/>
                    </a:cubicBezTo>
                    <a:lnTo>
                      <a:pt x="1008" y="1046"/>
                    </a:lnTo>
                    <a:cubicBezTo>
                      <a:pt x="1011" y="1036"/>
                      <a:pt x="1019" y="1022"/>
                      <a:pt x="1025" y="1013"/>
                    </a:cubicBezTo>
                    <a:lnTo>
                      <a:pt x="1400" y="345"/>
                    </a:lnTo>
                    <a:lnTo>
                      <a:pt x="790" y="1"/>
                    </a:lnTo>
                    <a:close/>
                    <a:moveTo>
                      <a:pt x="1767" y="549"/>
                    </a:moveTo>
                    <a:lnTo>
                      <a:pt x="1393" y="1220"/>
                    </a:lnTo>
                    <a:cubicBezTo>
                      <a:pt x="1387" y="1230"/>
                      <a:pt x="1379" y="1241"/>
                      <a:pt x="1373" y="1250"/>
                    </a:cubicBezTo>
                    <a:lnTo>
                      <a:pt x="3410" y="2392"/>
                    </a:lnTo>
                    <a:lnTo>
                      <a:pt x="9520" y="6339"/>
                    </a:lnTo>
                    <a:cubicBezTo>
                      <a:pt x="9523" y="6298"/>
                      <a:pt x="9533" y="6257"/>
                      <a:pt x="9554" y="6220"/>
                    </a:cubicBezTo>
                    <a:lnTo>
                      <a:pt x="10109" y="5229"/>
                    </a:lnTo>
                    <a:lnTo>
                      <a:pt x="1767" y="549"/>
                    </a:lnTo>
                    <a:close/>
                    <a:moveTo>
                      <a:pt x="10657" y="5536"/>
                    </a:moveTo>
                    <a:lnTo>
                      <a:pt x="10102" y="6526"/>
                    </a:lnTo>
                    <a:cubicBezTo>
                      <a:pt x="10075" y="6578"/>
                      <a:pt x="10031" y="6615"/>
                      <a:pt x="9983" y="6639"/>
                    </a:cubicBezTo>
                    <a:lnTo>
                      <a:pt x="11107" y="7364"/>
                    </a:lnTo>
                    <a:cubicBezTo>
                      <a:pt x="11107" y="7364"/>
                      <a:pt x="11325" y="7426"/>
                      <a:pt x="11601" y="7453"/>
                    </a:cubicBezTo>
                    <a:cubicBezTo>
                      <a:pt x="11676" y="7463"/>
                      <a:pt x="11754" y="7466"/>
                      <a:pt x="11833" y="7466"/>
                    </a:cubicBezTo>
                    <a:lnTo>
                      <a:pt x="11887" y="7466"/>
                    </a:lnTo>
                    <a:cubicBezTo>
                      <a:pt x="12173" y="7457"/>
                      <a:pt x="12456" y="7385"/>
                      <a:pt x="12582" y="7153"/>
                    </a:cubicBezTo>
                    <a:lnTo>
                      <a:pt x="12814" y="6745"/>
                    </a:lnTo>
                    <a:lnTo>
                      <a:pt x="10657" y="553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4" name="Google Shape;1614;p47"/>
              <p:cNvSpPr/>
              <p:nvPr/>
            </p:nvSpPr>
            <p:spPr>
              <a:xfrm>
                <a:off x="1926372" y="3172921"/>
                <a:ext cx="101727" cy="172959"/>
              </a:xfrm>
              <a:custGeom>
                <a:rect b="b" l="l" r="r" t="t"/>
                <a:pathLst>
                  <a:path extrusionOk="0" h="1537" w="904">
                    <a:moveTo>
                      <a:pt x="634" y="1"/>
                    </a:moveTo>
                    <a:cubicBezTo>
                      <a:pt x="471" y="440"/>
                      <a:pt x="270" y="886"/>
                      <a:pt x="25" y="1326"/>
                    </a:cubicBezTo>
                    <a:cubicBezTo>
                      <a:pt x="25" y="1326"/>
                      <a:pt x="25" y="1329"/>
                      <a:pt x="21" y="1329"/>
                    </a:cubicBezTo>
                    <a:cubicBezTo>
                      <a:pt x="21" y="1332"/>
                      <a:pt x="21" y="1335"/>
                      <a:pt x="18" y="1335"/>
                    </a:cubicBezTo>
                    <a:cubicBezTo>
                      <a:pt x="18" y="1339"/>
                      <a:pt x="18" y="1339"/>
                      <a:pt x="15" y="1343"/>
                    </a:cubicBezTo>
                    <a:lnTo>
                      <a:pt x="15" y="1346"/>
                    </a:lnTo>
                    <a:cubicBezTo>
                      <a:pt x="11" y="1349"/>
                      <a:pt x="11" y="1353"/>
                      <a:pt x="7" y="1356"/>
                    </a:cubicBezTo>
                    <a:lnTo>
                      <a:pt x="7" y="1359"/>
                    </a:lnTo>
                    <a:cubicBezTo>
                      <a:pt x="4" y="1363"/>
                      <a:pt x="1" y="1367"/>
                      <a:pt x="1" y="1370"/>
                    </a:cubicBezTo>
                    <a:lnTo>
                      <a:pt x="297" y="1537"/>
                    </a:lnTo>
                    <a:cubicBezTo>
                      <a:pt x="539" y="1107"/>
                      <a:pt x="743" y="672"/>
                      <a:pt x="903" y="239"/>
                    </a:cubicBezTo>
                    <a:cubicBezTo>
                      <a:pt x="825" y="147"/>
                      <a:pt x="737" y="68"/>
                      <a:pt x="634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5" name="Google Shape;1615;p47"/>
              <p:cNvSpPr/>
              <p:nvPr/>
            </p:nvSpPr>
            <p:spPr>
              <a:xfrm>
                <a:off x="1831734" y="3326974"/>
                <a:ext cx="128059" cy="153041"/>
              </a:xfrm>
              <a:custGeom>
                <a:rect b="b" l="l" r="r" t="t"/>
                <a:pathLst>
                  <a:path extrusionOk="0" h="1360" w="1138"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5" y="15"/>
                      <a:pt x="835" y="15"/>
                      <a:pt x="831" y="15"/>
                    </a:cubicBez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5"/>
                      <a:pt x="828" y="28"/>
                      <a:pt x="825" y="28"/>
                    </a:cubicBezTo>
                    <a:cubicBezTo>
                      <a:pt x="825" y="31"/>
                      <a:pt x="825" y="31"/>
                      <a:pt x="821" y="35"/>
                    </a:cubicBezTo>
                    <a:cubicBezTo>
                      <a:pt x="821" y="38"/>
                      <a:pt x="821" y="38"/>
                      <a:pt x="818" y="38"/>
                    </a:cubicBezTo>
                    <a:cubicBezTo>
                      <a:pt x="818" y="42"/>
                      <a:pt x="815" y="45"/>
                      <a:pt x="815" y="48"/>
                    </a:cubicBezTo>
                    <a:lnTo>
                      <a:pt x="815" y="52"/>
                    </a:ln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62"/>
                      <a:pt x="804" y="62"/>
                      <a:pt x="804" y="65"/>
                    </a:cubicBez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6"/>
                      <a:pt x="798" y="76"/>
                      <a:pt x="798" y="76"/>
                    </a:cubicBez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6"/>
                      <a:pt x="790" y="86"/>
                      <a:pt x="790" y="89"/>
                    </a:cubicBezTo>
                    <a:cubicBezTo>
                      <a:pt x="790" y="92"/>
                      <a:pt x="787" y="96"/>
                      <a:pt x="784" y="100"/>
                    </a:cubicBezTo>
                    <a:cubicBezTo>
                      <a:pt x="777" y="113"/>
                      <a:pt x="770" y="123"/>
                      <a:pt x="763" y="137"/>
                    </a:cubicBezTo>
                    <a:cubicBezTo>
                      <a:pt x="529" y="539"/>
                      <a:pt x="273" y="914"/>
                      <a:pt x="1" y="1254"/>
                    </a:cubicBezTo>
                    <a:cubicBezTo>
                      <a:pt x="113" y="1305"/>
                      <a:pt x="229" y="1343"/>
                      <a:pt x="348" y="1359"/>
                    </a:cubicBezTo>
                    <a:cubicBezTo>
                      <a:pt x="631" y="999"/>
                      <a:pt x="900" y="597"/>
                      <a:pt x="1138" y="168"/>
                    </a:cubicBezTo>
                    <a:lnTo>
                      <a:pt x="842" y="1"/>
                    </a:ln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6" name="Google Shape;1616;p47"/>
              <p:cNvSpPr/>
              <p:nvPr/>
            </p:nvSpPr>
            <p:spPr>
              <a:xfrm>
                <a:off x="1104677" y="2550858"/>
                <a:ext cx="949866" cy="1163335"/>
              </a:xfrm>
              <a:custGeom>
                <a:rect b="b" l="l" r="r" t="t"/>
                <a:pathLst>
                  <a:path extrusionOk="0" h="10338" w="8441">
                    <a:moveTo>
                      <a:pt x="4806" y="0"/>
                    </a:moveTo>
                    <a:cubicBezTo>
                      <a:pt x="4415" y="140"/>
                      <a:pt x="4016" y="352"/>
                      <a:pt x="3628" y="621"/>
                    </a:cubicBezTo>
                    <a:cubicBezTo>
                      <a:pt x="3505" y="699"/>
                      <a:pt x="3386" y="791"/>
                      <a:pt x="3266" y="883"/>
                    </a:cubicBezTo>
                    <a:cubicBezTo>
                      <a:pt x="2477" y="1509"/>
                      <a:pt x="1730" y="2381"/>
                      <a:pt x="1138" y="3441"/>
                    </a:cubicBezTo>
                    <a:cubicBezTo>
                      <a:pt x="545" y="4500"/>
                      <a:pt x="188" y="5593"/>
                      <a:pt x="68" y="6595"/>
                    </a:cubicBezTo>
                    <a:cubicBezTo>
                      <a:pt x="48" y="6741"/>
                      <a:pt x="34" y="6887"/>
                      <a:pt x="28" y="7034"/>
                    </a:cubicBezTo>
                    <a:cubicBezTo>
                      <a:pt x="1" y="7508"/>
                      <a:pt x="31" y="7957"/>
                      <a:pt x="116" y="8363"/>
                    </a:cubicBezTo>
                    <a:lnTo>
                      <a:pt x="3634" y="10338"/>
                    </a:lnTo>
                    <a:cubicBezTo>
                      <a:pt x="4026" y="10198"/>
                      <a:pt x="4425" y="9987"/>
                      <a:pt x="4813" y="9718"/>
                    </a:cubicBezTo>
                    <a:cubicBezTo>
                      <a:pt x="4936" y="9636"/>
                      <a:pt x="5052" y="9551"/>
                      <a:pt x="5171" y="9456"/>
                    </a:cubicBezTo>
                    <a:cubicBezTo>
                      <a:pt x="5961" y="8829"/>
                      <a:pt x="6707" y="7957"/>
                      <a:pt x="7303" y="6898"/>
                    </a:cubicBezTo>
                    <a:cubicBezTo>
                      <a:pt x="7896" y="5838"/>
                      <a:pt x="8253" y="4749"/>
                      <a:pt x="8372" y="3747"/>
                    </a:cubicBezTo>
                    <a:cubicBezTo>
                      <a:pt x="8393" y="3597"/>
                      <a:pt x="8406" y="3451"/>
                      <a:pt x="8413" y="3304"/>
                    </a:cubicBezTo>
                    <a:cubicBezTo>
                      <a:pt x="8441" y="2831"/>
                      <a:pt x="8410" y="2381"/>
                      <a:pt x="8325" y="1976"/>
                    </a:cubicBezTo>
                    <a:lnTo>
                      <a:pt x="48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7" name="Google Shape;1617;p47"/>
              <p:cNvSpPr/>
              <p:nvPr/>
            </p:nvSpPr>
            <p:spPr>
              <a:xfrm>
                <a:off x="1107716" y="3292878"/>
                <a:ext cx="578404" cy="351994"/>
              </a:xfrm>
              <a:custGeom>
                <a:rect b="b" l="l" r="r" t="t"/>
                <a:pathLst>
                  <a:path extrusionOk="0" h="3128" w="5140">
                    <a:moveTo>
                      <a:pt x="38" y="1"/>
                    </a:moveTo>
                    <a:cubicBezTo>
                      <a:pt x="18" y="150"/>
                      <a:pt x="4" y="297"/>
                      <a:pt x="1" y="444"/>
                    </a:cubicBezTo>
                    <a:lnTo>
                      <a:pt x="4786" y="3127"/>
                    </a:lnTo>
                    <a:cubicBezTo>
                      <a:pt x="4905" y="3046"/>
                      <a:pt x="5025" y="2961"/>
                      <a:pt x="5140" y="2865"/>
                    </a:cubicBez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8" name="Google Shape;1618;p47"/>
              <p:cNvSpPr/>
              <p:nvPr/>
            </p:nvSpPr>
            <p:spPr>
              <a:xfrm>
                <a:off x="1472200" y="2620964"/>
                <a:ext cx="578854" cy="351994"/>
              </a:xfrm>
              <a:custGeom>
                <a:rect b="b" l="l" r="r" t="t"/>
                <a:pathLst>
                  <a:path extrusionOk="0" h="3128" w="5144">
                    <a:moveTo>
                      <a:pt x="358" y="1"/>
                    </a:moveTo>
                    <a:cubicBezTo>
                      <a:pt x="239" y="79"/>
                      <a:pt x="120" y="171"/>
                      <a:pt x="0" y="263"/>
                    </a:cubicBezTo>
                    <a:lnTo>
                      <a:pt x="5106" y="3128"/>
                    </a:lnTo>
                    <a:cubicBezTo>
                      <a:pt x="5123" y="2978"/>
                      <a:pt x="5137" y="2828"/>
                      <a:pt x="5144" y="2685"/>
                    </a:cubicBez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9" name="Google Shape;1619;p47"/>
              <p:cNvSpPr/>
              <p:nvPr/>
            </p:nvSpPr>
            <p:spPr>
              <a:xfrm>
                <a:off x="1686007" y="3467974"/>
                <a:ext cx="145839" cy="147302"/>
              </a:xfrm>
              <a:custGeom>
                <a:rect b="b" l="l" r="r" t="t"/>
                <a:pathLst>
                  <a:path extrusionOk="0" h="1309" w="1296">
                    <a:moveTo>
                      <a:pt x="1296" y="1"/>
                    </a:moveTo>
                    <a:cubicBezTo>
                      <a:pt x="940" y="451"/>
                      <a:pt x="555" y="847"/>
                      <a:pt x="159" y="1180"/>
                    </a:cubicBezTo>
                    <a:lnTo>
                      <a:pt x="159" y="1180"/>
                    </a:lnTo>
                    <a:cubicBezTo>
                      <a:pt x="556" y="846"/>
                      <a:pt x="940" y="452"/>
                      <a:pt x="1296" y="1"/>
                    </a:cubicBezTo>
                    <a:close/>
                    <a:moveTo>
                      <a:pt x="159" y="1180"/>
                    </a:moveTo>
                    <a:lnTo>
                      <a:pt x="159" y="1180"/>
                    </a:lnTo>
                    <a:cubicBezTo>
                      <a:pt x="114" y="1218"/>
                      <a:pt x="69" y="1255"/>
                      <a:pt x="23" y="1291"/>
                    </a:cubicBezTo>
                    <a:lnTo>
                      <a:pt x="23" y="1291"/>
                    </a:lnTo>
                    <a:cubicBezTo>
                      <a:pt x="69" y="1255"/>
                      <a:pt x="114" y="1218"/>
                      <a:pt x="159" y="1180"/>
                    </a:cubicBezTo>
                    <a:close/>
                    <a:moveTo>
                      <a:pt x="23" y="1291"/>
                    </a:moveTo>
                    <a:cubicBezTo>
                      <a:pt x="17" y="1296"/>
                      <a:pt x="11" y="1301"/>
                      <a:pt x="5" y="1306"/>
                    </a:cubicBezTo>
                    <a:cubicBezTo>
                      <a:pt x="1" y="1306"/>
                      <a:pt x="1" y="1306"/>
                      <a:pt x="1" y="1309"/>
                    </a:cubicBezTo>
                    <a:cubicBezTo>
                      <a:pt x="8" y="1303"/>
                      <a:pt x="16" y="1297"/>
                      <a:pt x="23" y="1291"/>
                    </a:cubicBezTo>
                    <a:close/>
                  </a:path>
                </a:pathLst>
              </a:custGeom>
              <a:solidFill>
                <a:srgbClr val="F4D2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0" name="Google Shape;1620;p47"/>
              <p:cNvSpPr/>
              <p:nvPr/>
            </p:nvSpPr>
            <p:spPr>
              <a:xfrm>
                <a:off x="1831734" y="3467974"/>
                <a:ext cx="113" cy="113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7A1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1" name="Google Shape;1621;p47"/>
              <p:cNvSpPr/>
              <p:nvPr/>
            </p:nvSpPr>
            <p:spPr>
              <a:xfrm>
                <a:off x="1926372" y="3322023"/>
                <a:ext cx="2813" cy="5064"/>
              </a:xfrm>
              <a:custGeom>
                <a:rect b="b" l="l" r="r" t="t"/>
                <a:pathLst>
                  <a:path extrusionOk="0" h="45" w="25">
                    <a:moveTo>
                      <a:pt x="1" y="45"/>
                    </a:moveTo>
                    <a:lnTo>
                      <a:pt x="1" y="45"/>
                    </a:lnTo>
                    <a:lnTo>
                      <a:pt x="1" y="45"/>
                    </a:lnTo>
                    <a:lnTo>
                      <a:pt x="1" y="45"/>
                    </a:lnTo>
                    <a:close/>
                    <a:moveTo>
                      <a:pt x="7" y="34"/>
                    </a:moveTo>
                    <a:cubicBezTo>
                      <a:pt x="4" y="38"/>
                      <a:pt x="1" y="42"/>
                      <a:pt x="1" y="45"/>
                    </a:cubicBezTo>
                    <a:cubicBezTo>
                      <a:pt x="1" y="42"/>
                      <a:pt x="4" y="38"/>
                      <a:pt x="7" y="34"/>
                    </a:cubicBezTo>
                    <a:close/>
                    <a:moveTo>
                      <a:pt x="15" y="21"/>
                    </a:moveTo>
                    <a:cubicBezTo>
                      <a:pt x="11" y="24"/>
                      <a:pt x="11" y="28"/>
                      <a:pt x="7" y="31"/>
                    </a:cubicBezTo>
                    <a:cubicBezTo>
                      <a:pt x="11" y="28"/>
                      <a:pt x="11" y="24"/>
                      <a:pt x="15" y="21"/>
                    </a:cubicBezTo>
                    <a:close/>
                    <a:moveTo>
                      <a:pt x="18" y="10"/>
                    </a:moveTo>
                    <a:cubicBezTo>
                      <a:pt x="18" y="14"/>
                      <a:pt x="18" y="14"/>
                      <a:pt x="15" y="18"/>
                    </a:cubicBezTo>
                    <a:cubicBezTo>
                      <a:pt x="18" y="14"/>
                      <a:pt x="18" y="14"/>
                      <a:pt x="18" y="10"/>
                    </a:cubicBezTo>
                    <a:close/>
                    <a:moveTo>
                      <a:pt x="25" y="1"/>
                    </a:moveTo>
                    <a:cubicBezTo>
                      <a:pt x="25" y="1"/>
                      <a:pt x="25" y="4"/>
                      <a:pt x="21" y="4"/>
                    </a:cubicBezTo>
                    <a:cubicBezTo>
                      <a:pt x="25" y="4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4A23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2" name="Google Shape;1622;p47"/>
              <p:cNvSpPr/>
              <p:nvPr/>
            </p:nvSpPr>
            <p:spPr>
              <a:xfrm>
                <a:off x="1831734" y="3326974"/>
                <a:ext cx="94750" cy="141113"/>
              </a:xfrm>
              <a:custGeom>
                <a:rect b="b" l="l" r="r" t="t"/>
                <a:pathLst>
                  <a:path extrusionOk="0" h="1254" w="842">
                    <a:moveTo>
                      <a:pt x="763" y="137"/>
                    </a:moveTo>
                    <a:cubicBezTo>
                      <a:pt x="529" y="539"/>
                      <a:pt x="273" y="914"/>
                      <a:pt x="1" y="1254"/>
                    </a:cubicBezTo>
                    <a:lnTo>
                      <a:pt x="1" y="1254"/>
                    </a:lnTo>
                    <a:cubicBezTo>
                      <a:pt x="273" y="914"/>
                      <a:pt x="529" y="539"/>
                      <a:pt x="763" y="137"/>
                    </a:cubicBezTo>
                    <a:close/>
                    <a:moveTo>
                      <a:pt x="784" y="100"/>
                    </a:moveTo>
                    <a:cubicBezTo>
                      <a:pt x="777" y="113"/>
                      <a:pt x="770" y="123"/>
                      <a:pt x="763" y="137"/>
                    </a:cubicBezTo>
                    <a:cubicBezTo>
                      <a:pt x="770" y="123"/>
                      <a:pt x="777" y="113"/>
                      <a:pt x="784" y="100"/>
                    </a:cubicBezTo>
                    <a:close/>
                    <a:moveTo>
                      <a:pt x="790" y="89"/>
                    </a:moveTo>
                    <a:cubicBezTo>
                      <a:pt x="790" y="92"/>
                      <a:pt x="787" y="96"/>
                      <a:pt x="784" y="100"/>
                    </a:cubicBezTo>
                    <a:cubicBezTo>
                      <a:pt x="787" y="96"/>
                      <a:pt x="790" y="92"/>
                      <a:pt x="790" y="89"/>
                    </a:cubicBezTo>
                    <a:close/>
                    <a:moveTo>
                      <a:pt x="798" y="76"/>
                    </a:move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3"/>
                      <a:pt x="798" y="79"/>
                      <a:pt x="798" y="76"/>
                    </a:cubicBezTo>
                    <a:close/>
                    <a:moveTo>
                      <a:pt x="804" y="65"/>
                    </a:move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2"/>
                      <a:pt x="804" y="69"/>
                      <a:pt x="804" y="65"/>
                    </a:cubicBezTo>
                    <a:close/>
                    <a:moveTo>
                      <a:pt x="815" y="52"/>
                    </a:move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59"/>
                      <a:pt x="811" y="56"/>
                      <a:pt x="815" y="52"/>
                    </a:cubicBezTo>
                    <a:close/>
                    <a:moveTo>
                      <a:pt x="818" y="38"/>
                    </a:moveTo>
                    <a:cubicBezTo>
                      <a:pt x="818" y="42"/>
                      <a:pt x="815" y="45"/>
                      <a:pt x="815" y="48"/>
                    </a:cubicBezTo>
                    <a:cubicBezTo>
                      <a:pt x="815" y="45"/>
                      <a:pt x="818" y="42"/>
                      <a:pt x="818" y="38"/>
                    </a:cubicBezTo>
                    <a:close/>
                    <a:moveTo>
                      <a:pt x="825" y="28"/>
                    </a:moveTo>
                    <a:cubicBezTo>
                      <a:pt x="825" y="31"/>
                      <a:pt x="825" y="31"/>
                      <a:pt x="821" y="35"/>
                    </a:cubicBezTo>
                    <a:cubicBezTo>
                      <a:pt x="825" y="31"/>
                      <a:pt x="825" y="31"/>
                      <a:pt x="825" y="28"/>
                    </a:cubicBezTo>
                    <a:close/>
                    <a:moveTo>
                      <a:pt x="831" y="15"/>
                    </a:move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1"/>
                      <a:pt x="831" y="18"/>
                      <a:pt x="831" y="15"/>
                    </a:cubicBezTo>
                    <a:close/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9" y="7"/>
                      <a:pt x="839" y="4"/>
                      <a:pt x="842" y="1"/>
                    </a:cubicBezTo>
                    <a:close/>
                  </a:path>
                </a:pathLst>
              </a:custGeom>
              <a:solidFill>
                <a:srgbClr val="3C1B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3" name="Google Shape;1623;p47"/>
              <p:cNvSpPr/>
              <p:nvPr/>
            </p:nvSpPr>
            <p:spPr>
              <a:xfrm>
                <a:off x="1349880" y="2722916"/>
                <a:ext cx="709614" cy="959093"/>
              </a:xfrm>
              <a:custGeom>
                <a:rect b="b" l="l" r="r" t="t"/>
                <a:pathLst>
                  <a:path extrusionOk="0" h="8523" w="6306">
                    <a:moveTo>
                      <a:pt x="4082" y="1"/>
                    </a:moveTo>
                    <a:lnTo>
                      <a:pt x="3836" y="437"/>
                    </a:lnTo>
                    <a:lnTo>
                      <a:pt x="6231" y="1779"/>
                    </a:lnTo>
                    <a:cubicBezTo>
                      <a:pt x="6224" y="1922"/>
                      <a:pt x="6210" y="2072"/>
                      <a:pt x="6193" y="2222"/>
                    </a:cubicBezTo>
                    <a:lnTo>
                      <a:pt x="3639" y="791"/>
                    </a:lnTo>
                    <a:lnTo>
                      <a:pt x="437" y="6496"/>
                    </a:lnTo>
                    <a:lnTo>
                      <a:pt x="2988" y="7930"/>
                    </a:lnTo>
                    <a:cubicBezTo>
                      <a:pt x="2988" y="7927"/>
                      <a:pt x="2988" y="7927"/>
                      <a:pt x="2992" y="7927"/>
                    </a:cubicBezTo>
                    <a:cubicBezTo>
                      <a:pt x="3442" y="7569"/>
                      <a:pt x="3881" y="7130"/>
                      <a:pt x="4283" y="6622"/>
                    </a:cubicBezTo>
                    <a:cubicBezTo>
                      <a:pt x="4555" y="6282"/>
                      <a:pt x="4811" y="5907"/>
                      <a:pt x="5045" y="5505"/>
                    </a:cubicBezTo>
                    <a:cubicBezTo>
                      <a:pt x="5052" y="5491"/>
                      <a:pt x="5059" y="5481"/>
                      <a:pt x="5066" y="5468"/>
                    </a:cubicBezTo>
                    <a:cubicBezTo>
                      <a:pt x="5069" y="5464"/>
                      <a:pt x="5072" y="5460"/>
                      <a:pt x="5072" y="5457"/>
                    </a:cubicBezTo>
                    <a:cubicBezTo>
                      <a:pt x="5072" y="5454"/>
                      <a:pt x="5076" y="5454"/>
                      <a:pt x="5076" y="5454"/>
                    </a:cubicBezTo>
                    <a:cubicBezTo>
                      <a:pt x="5076" y="5451"/>
                      <a:pt x="5080" y="5447"/>
                      <a:pt x="5080" y="5444"/>
                    </a:cubicBezTo>
                    <a:cubicBezTo>
                      <a:pt x="5080" y="5444"/>
                      <a:pt x="5083" y="5444"/>
                      <a:pt x="5083" y="5440"/>
                    </a:cubicBezTo>
                    <a:cubicBezTo>
                      <a:pt x="5083" y="5440"/>
                      <a:pt x="5086" y="5437"/>
                      <a:pt x="5086" y="5433"/>
                    </a:cubicBezTo>
                    <a:cubicBezTo>
                      <a:pt x="5086" y="5430"/>
                      <a:pt x="5090" y="5430"/>
                      <a:pt x="5090" y="5430"/>
                    </a:cubicBezTo>
                    <a:cubicBezTo>
                      <a:pt x="5090" y="5427"/>
                      <a:pt x="5093" y="5424"/>
                      <a:pt x="5097" y="5420"/>
                    </a:cubicBezTo>
                    <a:lnTo>
                      <a:pt x="5097" y="5416"/>
                    </a:lnTo>
                    <a:cubicBezTo>
                      <a:pt x="5097" y="5413"/>
                      <a:pt x="5100" y="5410"/>
                      <a:pt x="5100" y="5406"/>
                    </a:cubicBezTo>
                    <a:cubicBezTo>
                      <a:pt x="5103" y="5406"/>
                      <a:pt x="5103" y="5406"/>
                      <a:pt x="5103" y="5403"/>
                    </a:cubicBezTo>
                    <a:cubicBezTo>
                      <a:pt x="5107" y="5399"/>
                      <a:pt x="5107" y="5399"/>
                      <a:pt x="5107" y="5396"/>
                    </a:cubicBezTo>
                    <a:cubicBezTo>
                      <a:pt x="5110" y="5396"/>
                      <a:pt x="5110" y="5393"/>
                      <a:pt x="5110" y="5393"/>
                    </a:cubicBezTo>
                    <a:cubicBezTo>
                      <a:pt x="5110" y="5389"/>
                      <a:pt x="5113" y="5386"/>
                      <a:pt x="5113" y="5383"/>
                    </a:cubicBezTo>
                    <a:cubicBezTo>
                      <a:pt x="5117" y="5383"/>
                      <a:pt x="5117" y="5383"/>
                      <a:pt x="5117" y="5379"/>
                    </a:cubicBezTo>
                    <a:cubicBezTo>
                      <a:pt x="5121" y="5375"/>
                      <a:pt x="5121" y="5372"/>
                      <a:pt x="5124" y="5369"/>
                    </a:cubicBezTo>
                    <a:cubicBezTo>
                      <a:pt x="5124" y="5366"/>
                      <a:pt x="5127" y="5362"/>
                      <a:pt x="5130" y="5358"/>
                    </a:cubicBezTo>
                    <a:lnTo>
                      <a:pt x="5130" y="5355"/>
                    </a:lnTo>
                    <a:cubicBezTo>
                      <a:pt x="5134" y="5352"/>
                      <a:pt x="5134" y="5348"/>
                      <a:pt x="5138" y="5345"/>
                    </a:cubicBezTo>
                    <a:lnTo>
                      <a:pt x="5138" y="5342"/>
                    </a:lnTo>
                    <a:cubicBezTo>
                      <a:pt x="5141" y="5338"/>
                      <a:pt x="5141" y="5338"/>
                      <a:pt x="5141" y="5334"/>
                    </a:cubicBezTo>
                    <a:cubicBezTo>
                      <a:pt x="5144" y="5334"/>
                      <a:pt x="5144" y="5331"/>
                      <a:pt x="5144" y="5328"/>
                    </a:cubicBezTo>
                    <a:cubicBezTo>
                      <a:pt x="5148" y="5328"/>
                      <a:pt x="5148" y="5325"/>
                      <a:pt x="5148" y="5325"/>
                    </a:cubicBezTo>
                    <a:cubicBezTo>
                      <a:pt x="5948" y="3884"/>
                      <a:pt x="6306" y="2382"/>
                      <a:pt x="6234" y="1135"/>
                    </a:cubicBezTo>
                    <a:cubicBezTo>
                      <a:pt x="6146" y="1135"/>
                      <a:pt x="6064" y="1112"/>
                      <a:pt x="5985" y="1071"/>
                    </a:cubicBezTo>
                    <a:lnTo>
                      <a:pt x="4082" y="1"/>
                    </a:lnTo>
                    <a:close/>
                    <a:moveTo>
                      <a:pt x="240" y="6850"/>
                    </a:moveTo>
                    <a:lnTo>
                      <a:pt x="1" y="7276"/>
                    </a:lnTo>
                    <a:lnTo>
                      <a:pt x="1905" y="8346"/>
                    </a:lnTo>
                    <a:cubicBezTo>
                      <a:pt x="1980" y="8390"/>
                      <a:pt x="2045" y="8448"/>
                      <a:pt x="2093" y="8523"/>
                    </a:cubicBezTo>
                    <a:cubicBezTo>
                      <a:pt x="2273" y="8424"/>
                      <a:pt x="2453" y="8315"/>
                      <a:pt x="2631" y="8192"/>
                    </a:cubicBezTo>
                    <a:lnTo>
                      <a:pt x="240" y="68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4" name="Google Shape;1624;p47"/>
              <p:cNvSpPr/>
              <p:nvPr/>
            </p:nvSpPr>
            <p:spPr>
              <a:xfrm>
                <a:off x="1376775" y="3453908"/>
                <a:ext cx="309345" cy="190963"/>
              </a:xfrm>
              <a:custGeom>
                <a:rect b="b" l="l" r="r" t="t"/>
                <a:pathLst>
                  <a:path extrusionOk="0" h="1697" w="2749">
                    <a:moveTo>
                      <a:pt x="198" y="0"/>
                    </a:moveTo>
                    <a:lnTo>
                      <a:pt x="1" y="354"/>
                    </a:lnTo>
                    <a:lnTo>
                      <a:pt x="2392" y="1696"/>
                    </a:lnTo>
                    <a:cubicBezTo>
                      <a:pt x="2511" y="1615"/>
                      <a:pt x="2630" y="1526"/>
                      <a:pt x="2749" y="1434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5" name="Google Shape;1625;p47"/>
              <p:cNvSpPr/>
              <p:nvPr/>
            </p:nvSpPr>
            <p:spPr>
              <a:xfrm>
                <a:off x="1759265" y="2772091"/>
                <a:ext cx="291790" cy="200866"/>
              </a:xfrm>
              <a:custGeom>
                <a:rect b="b" l="l" r="r" t="t"/>
                <a:pathLst>
                  <a:path extrusionOk="0" h="1785" w="2593">
                    <a:moveTo>
                      <a:pt x="198" y="0"/>
                    </a:moveTo>
                    <a:lnTo>
                      <a:pt x="1" y="354"/>
                    </a:lnTo>
                    <a:lnTo>
                      <a:pt x="2555" y="1785"/>
                    </a:lnTo>
                    <a:cubicBezTo>
                      <a:pt x="2572" y="1635"/>
                      <a:pt x="2586" y="1485"/>
                      <a:pt x="2593" y="1342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6" name="Google Shape;1626;p47"/>
              <p:cNvSpPr/>
              <p:nvPr/>
            </p:nvSpPr>
            <p:spPr>
              <a:xfrm>
                <a:off x="1016116" y="3414072"/>
                <a:ext cx="583468" cy="405896"/>
              </a:xfrm>
              <a:custGeom>
                <a:rect b="b" l="l" r="r" t="t"/>
                <a:pathLst>
                  <a:path extrusionOk="0" h="3607" w="5185">
                    <a:moveTo>
                      <a:pt x="795" y="0"/>
                    </a:moveTo>
                    <a:cubicBezTo>
                      <a:pt x="547" y="0"/>
                      <a:pt x="285" y="158"/>
                      <a:pt x="134" y="426"/>
                    </a:cubicBezTo>
                    <a:cubicBezTo>
                      <a:pt x="31" y="610"/>
                      <a:pt x="0" y="810"/>
                      <a:pt x="31" y="988"/>
                    </a:cubicBezTo>
                    <a:cubicBezTo>
                      <a:pt x="65" y="1165"/>
                      <a:pt x="161" y="1318"/>
                      <a:pt x="313" y="1403"/>
                    </a:cubicBezTo>
                    <a:lnTo>
                      <a:pt x="4122" y="3539"/>
                    </a:lnTo>
                    <a:cubicBezTo>
                      <a:pt x="4204" y="3585"/>
                      <a:pt x="4295" y="3607"/>
                      <a:pt x="4387" y="3607"/>
                    </a:cubicBezTo>
                    <a:cubicBezTo>
                      <a:pt x="4636" y="3607"/>
                      <a:pt x="4899" y="3449"/>
                      <a:pt x="5048" y="3181"/>
                    </a:cubicBezTo>
                    <a:cubicBezTo>
                      <a:pt x="5154" y="2997"/>
                      <a:pt x="5185" y="2797"/>
                      <a:pt x="5150" y="2619"/>
                    </a:cubicBezTo>
                    <a:cubicBezTo>
                      <a:pt x="5120" y="2442"/>
                      <a:pt x="5021" y="2289"/>
                      <a:pt x="4871" y="2204"/>
                    </a:cubicBezTo>
                    <a:lnTo>
                      <a:pt x="1060" y="68"/>
                    </a:lnTo>
                    <a:cubicBezTo>
                      <a:pt x="978" y="22"/>
                      <a:pt x="887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7" name="Google Shape;1627;p47"/>
              <p:cNvSpPr/>
              <p:nvPr/>
            </p:nvSpPr>
            <p:spPr>
              <a:xfrm>
                <a:off x="1347630" y="3540893"/>
                <a:ext cx="2363" cy="788"/>
              </a:xfrm>
              <a:custGeom>
                <a:rect b="b" l="l" r="r" t="t"/>
                <a:pathLst>
                  <a:path extrusionOk="0" h="7" w="21">
                    <a:moveTo>
                      <a:pt x="0" y="0"/>
                    </a:moveTo>
                    <a:lnTo>
                      <a:pt x="0" y="0"/>
                    </a:lnTo>
                    <a:lnTo>
                      <a:pt x="21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8" name="Google Shape;1628;p47"/>
              <p:cNvSpPr/>
              <p:nvPr/>
            </p:nvSpPr>
            <p:spPr>
              <a:xfrm>
                <a:off x="1349880" y="3541568"/>
                <a:ext cx="235525" cy="140437"/>
              </a:xfrm>
              <a:custGeom>
                <a:rect b="b" l="l" r="r" t="t"/>
                <a:pathLst>
                  <a:path extrusionOk="0" h="1248" w="2093">
                    <a:moveTo>
                      <a:pt x="1" y="1"/>
                    </a:moveTo>
                    <a:lnTo>
                      <a:pt x="1" y="1"/>
                    </a:lnTo>
                    <a:lnTo>
                      <a:pt x="1905" y="1071"/>
                    </a:lnTo>
                    <a:cubicBezTo>
                      <a:pt x="1980" y="1115"/>
                      <a:pt x="2045" y="1173"/>
                      <a:pt x="2093" y="1248"/>
                    </a:cubicBezTo>
                    <a:lnTo>
                      <a:pt x="2093" y="1248"/>
                    </a:lnTo>
                    <a:cubicBezTo>
                      <a:pt x="2045" y="1173"/>
                      <a:pt x="1980" y="1115"/>
                      <a:pt x="1905" y="1071"/>
                    </a:cubicBezTo>
                    <a:close/>
                  </a:path>
                </a:pathLst>
              </a:custGeom>
              <a:solidFill>
                <a:srgbClr val="BB781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9" name="Google Shape;1629;p47"/>
              <p:cNvSpPr/>
              <p:nvPr/>
            </p:nvSpPr>
            <p:spPr>
              <a:xfrm>
                <a:off x="1263682" y="3540893"/>
                <a:ext cx="333651" cy="279074"/>
              </a:xfrm>
              <a:custGeom>
                <a:rect b="b" l="l" r="r" t="t"/>
                <a:pathLst>
                  <a:path extrusionOk="0" h="2480" w="2965">
                    <a:moveTo>
                      <a:pt x="746" y="0"/>
                    </a:moveTo>
                    <a:lnTo>
                      <a:pt x="1" y="1332"/>
                    </a:lnTo>
                    <a:lnTo>
                      <a:pt x="1922" y="2412"/>
                    </a:lnTo>
                    <a:cubicBezTo>
                      <a:pt x="2004" y="2456"/>
                      <a:pt x="2095" y="2480"/>
                      <a:pt x="2188" y="2480"/>
                    </a:cubicBezTo>
                    <a:cubicBezTo>
                      <a:pt x="2436" y="2480"/>
                      <a:pt x="2699" y="2324"/>
                      <a:pt x="2848" y="2054"/>
                    </a:cubicBezTo>
                    <a:cubicBezTo>
                      <a:pt x="2927" y="1918"/>
                      <a:pt x="2964" y="1772"/>
                      <a:pt x="2964" y="1632"/>
                    </a:cubicBezTo>
                    <a:cubicBezTo>
                      <a:pt x="2964" y="1584"/>
                      <a:pt x="2957" y="1536"/>
                      <a:pt x="2950" y="1492"/>
                    </a:cubicBezTo>
                    <a:cubicBezTo>
                      <a:pt x="2936" y="1404"/>
                      <a:pt x="2903" y="1322"/>
                      <a:pt x="2859" y="1254"/>
                    </a:cubicBezTo>
                    <a:cubicBezTo>
                      <a:pt x="2811" y="1179"/>
                      <a:pt x="2746" y="1121"/>
                      <a:pt x="2671" y="1077"/>
                    </a:cubicBezTo>
                    <a:lnTo>
                      <a:pt x="767" y="7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0" name="Google Shape;1630;p47"/>
              <p:cNvSpPr/>
              <p:nvPr/>
            </p:nvSpPr>
            <p:spPr>
              <a:xfrm>
                <a:off x="1559524" y="2445080"/>
                <a:ext cx="583581" cy="406008"/>
              </a:xfrm>
              <a:custGeom>
                <a:rect b="b" l="l" r="r" t="t"/>
                <a:pathLst>
                  <a:path extrusionOk="0" h="3608" w="5186">
                    <a:moveTo>
                      <a:pt x="795" y="0"/>
                    </a:moveTo>
                    <a:cubicBezTo>
                      <a:pt x="547" y="0"/>
                      <a:pt x="286" y="157"/>
                      <a:pt x="137" y="423"/>
                    </a:cubicBezTo>
                    <a:cubicBezTo>
                      <a:pt x="32" y="610"/>
                      <a:pt x="1" y="811"/>
                      <a:pt x="35" y="988"/>
                    </a:cubicBezTo>
                    <a:cubicBezTo>
                      <a:pt x="66" y="1165"/>
                      <a:pt x="164" y="1315"/>
                      <a:pt x="315" y="1400"/>
                    </a:cubicBezTo>
                    <a:lnTo>
                      <a:pt x="4122" y="3540"/>
                    </a:lnTo>
                    <a:cubicBezTo>
                      <a:pt x="4205" y="3586"/>
                      <a:pt x="4295" y="3608"/>
                      <a:pt x="4388" y="3608"/>
                    </a:cubicBezTo>
                    <a:cubicBezTo>
                      <a:pt x="4637" y="3608"/>
                      <a:pt x="4901" y="3450"/>
                      <a:pt x="5053" y="3182"/>
                    </a:cubicBezTo>
                    <a:cubicBezTo>
                      <a:pt x="5155" y="2998"/>
                      <a:pt x="5185" y="2797"/>
                      <a:pt x="5151" y="2620"/>
                    </a:cubicBezTo>
                    <a:cubicBezTo>
                      <a:pt x="5121" y="2443"/>
                      <a:pt x="5022" y="2289"/>
                      <a:pt x="4872" y="2204"/>
                    </a:cubicBezTo>
                    <a:lnTo>
                      <a:pt x="1064" y="69"/>
                    </a:lnTo>
                    <a:cubicBezTo>
                      <a:pt x="980" y="22"/>
                      <a:pt x="889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1" name="Google Shape;1631;p47"/>
              <p:cNvSpPr/>
              <p:nvPr/>
            </p:nvSpPr>
            <p:spPr>
              <a:xfrm>
                <a:off x="1807202" y="2721790"/>
                <a:ext cx="2026" cy="1238"/>
              </a:xfrm>
              <a:custGeom>
                <a:rect b="b" l="l" r="r" t="t"/>
                <a:pathLst>
                  <a:path extrusionOk="0" h="11" w="18">
                    <a:moveTo>
                      <a:pt x="0" y="1"/>
                    </a:moveTo>
                    <a:lnTo>
                      <a:pt x="0" y="1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2" name="Google Shape;1632;p47"/>
              <p:cNvSpPr/>
              <p:nvPr/>
            </p:nvSpPr>
            <p:spPr>
              <a:xfrm>
                <a:off x="1980048" y="3297942"/>
                <a:ext cx="138412" cy="195915"/>
              </a:xfrm>
              <a:custGeom>
                <a:rect b="b" l="l" r="r" t="t"/>
                <a:pathLst>
                  <a:path extrusionOk="0" h="1741" w="1230">
                    <a:moveTo>
                      <a:pt x="980" y="0"/>
                    </a:moveTo>
                    <a:cubicBezTo>
                      <a:pt x="908" y="0"/>
                      <a:pt x="841" y="35"/>
                      <a:pt x="805" y="99"/>
                    </a:cubicBezTo>
                    <a:lnTo>
                      <a:pt x="55" y="1438"/>
                    </a:lnTo>
                    <a:cubicBezTo>
                      <a:pt x="0" y="1532"/>
                      <a:pt x="41" y="1655"/>
                      <a:pt x="143" y="1713"/>
                    </a:cubicBezTo>
                    <a:cubicBezTo>
                      <a:pt x="177" y="1732"/>
                      <a:pt x="215" y="1741"/>
                      <a:pt x="252" y="1741"/>
                    </a:cubicBezTo>
                    <a:cubicBezTo>
                      <a:pt x="322" y="1741"/>
                      <a:pt x="389" y="1708"/>
                      <a:pt x="423" y="1645"/>
                    </a:cubicBezTo>
                    <a:lnTo>
                      <a:pt x="1176" y="303"/>
                    </a:lnTo>
                    <a:cubicBezTo>
                      <a:pt x="1230" y="207"/>
                      <a:pt x="1186" y="85"/>
                      <a:pt x="1087" y="27"/>
                    </a:cubicBezTo>
                    <a:cubicBezTo>
                      <a:pt x="1053" y="9"/>
                      <a:pt x="1016" y="0"/>
                      <a:pt x="9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3" name="Google Shape;1633;p47"/>
              <p:cNvSpPr/>
              <p:nvPr/>
            </p:nvSpPr>
            <p:spPr>
              <a:xfrm>
                <a:off x="1996140" y="3300980"/>
                <a:ext cx="118944" cy="192876"/>
              </a:xfrm>
              <a:custGeom>
                <a:rect b="b" l="l" r="r" t="t"/>
                <a:pathLst>
                  <a:path extrusionOk="0" h="1714" w="1057">
                    <a:moveTo>
                      <a:pt x="944" y="0"/>
                    </a:moveTo>
                    <a:lnTo>
                      <a:pt x="0" y="1686"/>
                    </a:lnTo>
                    <a:cubicBezTo>
                      <a:pt x="35" y="1703"/>
                      <a:pt x="72" y="1713"/>
                      <a:pt x="106" y="1713"/>
                    </a:cubicBezTo>
                    <a:cubicBezTo>
                      <a:pt x="178" y="1713"/>
                      <a:pt x="246" y="1680"/>
                      <a:pt x="280" y="1618"/>
                    </a:cubicBezTo>
                    <a:lnTo>
                      <a:pt x="1033" y="276"/>
                    </a:lnTo>
                    <a:cubicBezTo>
                      <a:pt x="1050" y="249"/>
                      <a:pt x="1057" y="218"/>
                      <a:pt x="1057" y="188"/>
                    </a:cubicBezTo>
                    <a:cubicBezTo>
                      <a:pt x="1057" y="116"/>
                      <a:pt x="1016" y="41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4" name="Google Shape;1634;p47"/>
              <p:cNvSpPr/>
              <p:nvPr/>
            </p:nvSpPr>
            <p:spPr>
              <a:xfrm>
                <a:off x="2937116" y="3806238"/>
                <a:ext cx="204805" cy="290102"/>
              </a:xfrm>
              <a:custGeom>
                <a:rect b="b" l="l" r="r" t="t"/>
                <a:pathLst>
                  <a:path extrusionOk="0" h="2578" w="1820">
                    <a:moveTo>
                      <a:pt x="1447" y="0"/>
                    </a:moveTo>
                    <a:cubicBezTo>
                      <a:pt x="1343" y="0"/>
                      <a:pt x="1244" y="51"/>
                      <a:pt x="1193" y="145"/>
                    </a:cubicBezTo>
                    <a:lnTo>
                      <a:pt x="79" y="2128"/>
                    </a:lnTo>
                    <a:cubicBezTo>
                      <a:pt x="0" y="2268"/>
                      <a:pt x="58" y="2452"/>
                      <a:pt x="212" y="2537"/>
                    </a:cubicBezTo>
                    <a:cubicBezTo>
                      <a:pt x="261" y="2564"/>
                      <a:pt x="316" y="2577"/>
                      <a:pt x="370" y="2577"/>
                    </a:cubicBezTo>
                    <a:cubicBezTo>
                      <a:pt x="474" y="2577"/>
                      <a:pt x="575" y="2527"/>
                      <a:pt x="627" y="2434"/>
                    </a:cubicBezTo>
                    <a:lnTo>
                      <a:pt x="1737" y="452"/>
                    </a:lnTo>
                    <a:cubicBezTo>
                      <a:pt x="1819" y="309"/>
                      <a:pt x="1758" y="125"/>
                      <a:pt x="1608" y="43"/>
                    </a:cubicBezTo>
                    <a:cubicBezTo>
                      <a:pt x="1557" y="14"/>
                      <a:pt x="1501" y="0"/>
                      <a:pt x="14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5" name="Google Shape;1635;p47"/>
              <p:cNvSpPr/>
              <p:nvPr/>
            </p:nvSpPr>
            <p:spPr>
              <a:xfrm>
                <a:off x="2960860" y="3811077"/>
                <a:ext cx="175997" cy="285264"/>
              </a:xfrm>
              <a:custGeom>
                <a:rect b="b" l="l" r="r" t="t"/>
                <a:pathLst>
                  <a:path extrusionOk="0" h="2535" w="1564">
                    <a:moveTo>
                      <a:pt x="1397" y="0"/>
                    </a:moveTo>
                    <a:lnTo>
                      <a:pt x="1" y="2494"/>
                    </a:lnTo>
                    <a:cubicBezTo>
                      <a:pt x="48" y="2521"/>
                      <a:pt x="106" y="2534"/>
                      <a:pt x="161" y="2534"/>
                    </a:cubicBezTo>
                    <a:cubicBezTo>
                      <a:pt x="263" y="2534"/>
                      <a:pt x="366" y="2484"/>
                      <a:pt x="416" y="2391"/>
                    </a:cubicBezTo>
                    <a:lnTo>
                      <a:pt x="1526" y="409"/>
                    </a:lnTo>
                    <a:cubicBezTo>
                      <a:pt x="1551" y="365"/>
                      <a:pt x="1564" y="321"/>
                      <a:pt x="1564" y="277"/>
                    </a:cubicBezTo>
                    <a:cubicBezTo>
                      <a:pt x="1564" y="168"/>
                      <a:pt x="1503" y="58"/>
                      <a:pt x="1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6" name="Google Shape;1636;p47"/>
              <p:cNvSpPr/>
              <p:nvPr/>
            </p:nvSpPr>
            <p:spPr>
              <a:xfrm>
                <a:off x="898410" y="3853613"/>
                <a:ext cx="930736" cy="172283"/>
              </a:xfrm>
              <a:custGeom>
                <a:rect b="b" l="l" r="r" t="t"/>
                <a:pathLst>
                  <a:path extrusionOk="0" h="1531" w="8271">
                    <a:moveTo>
                      <a:pt x="930" y="1"/>
                    </a:moveTo>
                    <a:cubicBezTo>
                      <a:pt x="419" y="1"/>
                      <a:pt x="1" y="345"/>
                      <a:pt x="1" y="763"/>
                    </a:cubicBezTo>
                    <a:cubicBezTo>
                      <a:pt x="1" y="975"/>
                      <a:pt x="106" y="1166"/>
                      <a:pt x="273" y="1305"/>
                    </a:cubicBezTo>
                    <a:cubicBezTo>
                      <a:pt x="444" y="1445"/>
                      <a:pt x="675" y="1530"/>
                      <a:pt x="930" y="1530"/>
                    </a:cubicBezTo>
                    <a:lnTo>
                      <a:pt x="7341" y="1530"/>
                    </a:lnTo>
                    <a:cubicBezTo>
                      <a:pt x="7852" y="1530"/>
                      <a:pt x="8271" y="1186"/>
                      <a:pt x="8271" y="763"/>
                    </a:cubicBezTo>
                    <a:cubicBezTo>
                      <a:pt x="8271" y="553"/>
                      <a:pt x="8165" y="362"/>
                      <a:pt x="7998" y="222"/>
                    </a:cubicBezTo>
                    <a:cubicBezTo>
                      <a:pt x="7831" y="86"/>
                      <a:pt x="7593" y="1"/>
                      <a:pt x="73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7" name="Google Shape;1637;p47"/>
              <p:cNvSpPr/>
              <p:nvPr/>
            </p:nvSpPr>
            <p:spPr>
              <a:xfrm>
                <a:off x="1360346" y="3853613"/>
                <a:ext cx="468800" cy="122433"/>
              </a:xfrm>
              <a:custGeom>
                <a:rect b="b" l="l" r="r" t="t"/>
                <a:pathLst>
                  <a:path extrusionOk="0" h="1088" w="4166">
                    <a:moveTo>
                      <a:pt x="0" y="1"/>
                    </a:moveTo>
                    <a:lnTo>
                      <a:pt x="0" y="1087"/>
                    </a:lnTo>
                    <a:lnTo>
                      <a:pt x="4080" y="1087"/>
                    </a:lnTo>
                    <a:cubicBezTo>
                      <a:pt x="4135" y="988"/>
                      <a:pt x="4166" y="880"/>
                      <a:pt x="4166" y="763"/>
                    </a:cubicBezTo>
                    <a:cubicBezTo>
                      <a:pt x="4166" y="553"/>
                      <a:pt x="4060" y="362"/>
                      <a:pt x="3893" y="222"/>
                    </a:cubicBezTo>
                    <a:cubicBezTo>
                      <a:pt x="3726" y="86"/>
                      <a:pt x="3488" y="1"/>
                      <a:pt x="3236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8" name="Google Shape;1638;p47"/>
              <p:cNvSpPr/>
              <p:nvPr/>
            </p:nvSpPr>
            <p:spPr>
              <a:xfrm>
                <a:off x="815250" y="3975932"/>
                <a:ext cx="1097505" cy="210094"/>
              </a:xfrm>
              <a:custGeom>
                <a:rect b="b" l="l" r="r" t="t"/>
                <a:pathLst>
                  <a:path extrusionOk="0" h="1867" w="9753">
                    <a:moveTo>
                      <a:pt x="566" y="0"/>
                    </a:moveTo>
                    <a:cubicBezTo>
                      <a:pt x="253" y="0"/>
                      <a:pt x="1" y="256"/>
                      <a:pt x="1" y="566"/>
                    </a:cubicBezTo>
                    <a:lnTo>
                      <a:pt x="1" y="1866"/>
                    </a:lnTo>
                    <a:lnTo>
                      <a:pt x="9752" y="1866"/>
                    </a:lnTo>
                    <a:lnTo>
                      <a:pt x="9752" y="566"/>
                    </a:lnTo>
                    <a:cubicBezTo>
                      <a:pt x="9752" y="256"/>
                      <a:pt x="9496" y="0"/>
                      <a:pt x="9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9" name="Google Shape;1639;p47"/>
              <p:cNvSpPr/>
              <p:nvPr/>
            </p:nvSpPr>
            <p:spPr>
              <a:xfrm>
                <a:off x="1360346" y="3975932"/>
                <a:ext cx="552410" cy="156867"/>
              </a:xfrm>
              <a:custGeom>
                <a:rect b="b" l="l" r="r" t="t"/>
                <a:pathLst>
                  <a:path extrusionOk="0" h="1394" w="4909">
                    <a:moveTo>
                      <a:pt x="0" y="0"/>
                    </a:moveTo>
                    <a:lnTo>
                      <a:pt x="0" y="1393"/>
                    </a:lnTo>
                    <a:lnTo>
                      <a:pt x="4908" y="1393"/>
                    </a:lnTo>
                    <a:lnTo>
                      <a:pt x="4908" y="566"/>
                    </a:lnTo>
                    <a:cubicBezTo>
                      <a:pt x="4908" y="256"/>
                      <a:pt x="4652" y="0"/>
                      <a:pt x="43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0" name="Google Shape;1640;p47"/>
              <p:cNvSpPr/>
              <p:nvPr/>
            </p:nvSpPr>
            <p:spPr>
              <a:xfrm>
                <a:off x="815250" y="4132686"/>
                <a:ext cx="1097505" cy="53339"/>
              </a:xfrm>
              <a:custGeom>
                <a:rect b="b" l="l" r="r" t="t"/>
                <a:pathLst>
                  <a:path extrusionOk="0" h="474" w="9753">
                    <a:moveTo>
                      <a:pt x="1" y="0"/>
                    </a:moveTo>
                    <a:lnTo>
                      <a:pt x="1" y="473"/>
                    </a:lnTo>
                    <a:lnTo>
                      <a:pt x="9752" y="473"/>
                    </a:lnTo>
                    <a:lnTo>
                      <a:pt x="97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1" name="Google Shape;1641;p47"/>
              <p:cNvSpPr/>
              <p:nvPr/>
            </p:nvSpPr>
            <p:spPr>
              <a:xfrm>
                <a:off x="1360346" y="4132686"/>
                <a:ext cx="552410" cy="53339"/>
              </a:xfrm>
              <a:custGeom>
                <a:rect b="b" l="l" r="r" t="t"/>
                <a:pathLst>
                  <a:path extrusionOk="0" h="474" w="4909">
                    <a:moveTo>
                      <a:pt x="0" y="0"/>
                    </a:moveTo>
                    <a:lnTo>
                      <a:pt x="0" y="473"/>
                    </a:lnTo>
                    <a:lnTo>
                      <a:pt x="4908" y="473"/>
                    </a:lnTo>
                    <a:lnTo>
                      <a:pt x="49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42" name="Google Shape;1642;p47"/>
            <p:cNvSpPr/>
            <p:nvPr/>
          </p:nvSpPr>
          <p:spPr>
            <a:xfrm>
              <a:off x="1986267" y="2843909"/>
              <a:ext cx="333651" cy="279074"/>
            </a:xfrm>
            <a:custGeom>
              <a:rect b="b" l="l" r="r" t="t"/>
              <a:pathLst>
                <a:path extrusionOk="0" h="2480" w="2965">
                  <a:moveTo>
                    <a:pt x="746" y="0"/>
                  </a:moveTo>
                  <a:lnTo>
                    <a:pt x="1" y="1332"/>
                  </a:lnTo>
                  <a:lnTo>
                    <a:pt x="1922" y="2412"/>
                  </a:lnTo>
                  <a:cubicBezTo>
                    <a:pt x="2004" y="2456"/>
                    <a:pt x="2095" y="2480"/>
                    <a:pt x="2188" y="2480"/>
                  </a:cubicBezTo>
                  <a:cubicBezTo>
                    <a:pt x="2436" y="2480"/>
                    <a:pt x="2699" y="2324"/>
                    <a:pt x="2848" y="2054"/>
                  </a:cubicBezTo>
                  <a:cubicBezTo>
                    <a:pt x="2927" y="1918"/>
                    <a:pt x="2964" y="1772"/>
                    <a:pt x="2964" y="1632"/>
                  </a:cubicBezTo>
                  <a:cubicBezTo>
                    <a:pt x="2964" y="1584"/>
                    <a:pt x="2957" y="1536"/>
                    <a:pt x="2950" y="1492"/>
                  </a:cubicBezTo>
                  <a:cubicBezTo>
                    <a:pt x="2936" y="1404"/>
                    <a:pt x="2903" y="1322"/>
                    <a:pt x="2859" y="1254"/>
                  </a:cubicBezTo>
                  <a:cubicBezTo>
                    <a:pt x="2811" y="1179"/>
                    <a:pt x="2746" y="1121"/>
                    <a:pt x="2671" y="1077"/>
                  </a:cubicBezTo>
                  <a:lnTo>
                    <a:pt x="767" y="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48"/>
          <p:cNvSpPr txBox="1"/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solidFill>
                  <a:srgbClr val="333644"/>
                </a:solidFill>
                <a:latin typeface="Oswald"/>
                <a:ea typeface="Oswald"/>
                <a:cs typeface="Oswald"/>
                <a:sym typeface="Oswald"/>
              </a:rPr>
              <a:t>Defendant 21 </a:t>
            </a:r>
            <a:endParaRPr b="1" sz="83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48" name="Google Shape;1648;p48"/>
          <p:cNvSpPr txBox="1"/>
          <p:nvPr>
            <p:ph idx="1" type="body"/>
          </p:nvPr>
        </p:nvSpPr>
        <p:spPr>
          <a:xfrm>
            <a:off x="4457275" y="2129400"/>
            <a:ext cx="39735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Claim: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9 to the power of 2 = 81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649" name="Google Shape;1649;p48"/>
          <p:cNvSpPr/>
          <p:nvPr/>
        </p:nvSpPr>
        <p:spPr>
          <a:xfrm>
            <a:off x="341300" y="597837"/>
            <a:ext cx="3859836" cy="3859872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50" name="Google Shape;1650;p48"/>
          <p:cNvGrpSpPr/>
          <p:nvPr/>
        </p:nvGrpSpPr>
        <p:grpSpPr>
          <a:xfrm>
            <a:off x="992313" y="1801099"/>
            <a:ext cx="2694334" cy="2656604"/>
            <a:chOff x="992313" y="1801099"/>
            <a:chExt cx="2694334" cy="2656604"/>
          </a:xfrm>
        </p:grpSpPr>
        <p:grpSp>
          <p:nvGrpSpPr>
            <p:cNvPr id="1651" name="Google Shape;1651;p48"/>
            <p:cNvGrpSpPr/>
            <p:nvPr/>
          </p:nvGrpSpPr>
          <p:grpSpPr>
            <a:xfrm>
              <a:off x="1282129" y="1801099"/>
              <a:ext cx="1855742" cy="2435663"/>
              <a:chOff x="4020000" y="4232425"/>
              <a:chExt cx="961325" cy="1146950"/>
            </a:xfrm>
          </p:grpSpPr>
          <p:sp>
            <p:nvSpPr>
              <p:cNvPr id="1652" name="Google Shape;1652;p48"/>
              <p:cNvSpPr/>
              <p:nvPr/>
            </p:nvSpPr>
            <p:spPr>
              <a:xfrm>
                <a:off x="4097750" y="4232425"/>
                <a:ext cx="883575" cy="1097225"/>
              </a:xfrm>
              <a:custGeom>
                <a:rect b="b" l="l" r="r" t="t"/>
                <a:pathLst>
                  <a:path extrusionOk="0" h="43889" w="35343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3" name="Google Shape;1653;p48"/>
              <p:cNvSpPr/>
              <p:nvPr/>
            </p:nvSpPr>
            <p:spPr>
              <a:xfrm>
                <a:off x="4020000" y="4282150"/>
                <a:ext cx="883550" cy="1097225"/>
              </a:xfrm>
              <a:custGeom>
                <a:rect b="b" l="l" r="r" t="t"/>
                <a:pathLst>
                  <a:path extrusionOk="0" h="43889" w="35342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4" name="Google Shape;1654;p48"/>
              <p:cNvSpPr/>
              <p:nvPr/>
            </p:nvSpPr>
            <p:spPr>
              <a:xfrm>
                <a:off x="4137100" y="44273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5" name="Google Shape;1655;p48"/>
              <p:cNvSpPr/>
              <p:nvPr/>
            </p:nvSpPr>
            <p:spPr>
              <a:xfrm>
                <a:off x="4137100" y="45062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6" name="Google Shape;1656;p48"/>
              <p:cNvSpPr/>
              <p:nvPr/>
            </p:nvSpPr>
            <p:spPr>
              <a:xfrm>
                <a:off x="4137100" y="45849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7" name="Google Shape;1657;p48"/>
              <p:cNvSpPr/>
              <p:nvPr/>
            </p:nvSpPr>
            <p:spPr>
              <a:xfrm>
                <a:off x="4137100" y="4663725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8" name="Google Shape;1658;p48"/>
              <p:cNvSpPr/>
              <p:nvPr/>
            </p:nvSpPr>
            <p:spPr>
              <a:xfrm>
                <a:off x="4137100" y="47424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9" name="Google Shape;1659;p48"/>
              <p:cNvSpPr/>
              <p:nvPr/>
            </p:nvSpPr>
            <p:spPr>
              <a:xfrm>
                <a:off x="4137100" y="48213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0" name="Google Shape;1660;p48"/>
              <p:cNvSpPr/>
              <p:nvPr/>
            </p:nvSpPr>
            <p:spPr>
              <a:xfrm>
                <a:off x="4137100" y="49001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1" name="Google Shape;1661;p48"/>
              <p:cNvSpPr/>
              <p:nvPr/>
            </p:nvSpPr>
            <p:spPr>
              <a:xfrm>
                <a:off x="4137100" y="49788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6"/>
                    </a:lnTo>
                    <a:lnTo>
                      <a:pt x="25978" y="756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2" name="Google Shape;1662;p48"/>
              <p:cNvSpPr/>
              <p:nvPr/>
            </p:nvSpPr>
            <p:spPr>
              <a:xfrm>
                <a:off x="4137100" y="50577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3" name="Google Shape;1663;p48"/>
              <p:cNvSpPr/>
              <p:nvPr/>
            </p:nvSpPr>
            <p:spPr>
              <a:xfrm>
                <a:off x="4137100" y="5136500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2"/>
                    </a:lnTo>
                    <a:lnTo>
                      <a:pt x="25978" y="752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4" name="Google Shape;1664;p48"/>
              <p:cNvSpPr/>
              <p:nvPr/>
            </p:nvSpPr>
            <p:spPr>
              <a:xfrm>
                <a:off x="4137100" y="52152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65" name="Google Shape;1665;p48"/>
            <p:cNvGrpSpPr/>
            <p:nvPr/>
          </p:nvGrpSpPr>
          <p:grpSpPr>
            <a:xfrm>
              <a:off x="2696654" y="2426239"/>
              <a:ext cx="989992" cy="2031325"/>
              <a:chOff x="2247425" y="1722825"/>
              <a:chExt cx="422550" cy="867050"/>
            </a:xfrm>
          </p:grpSpPr>
          <p:sp>
            <p:nvSpPr>
              <p:cNvPr id="1666" name="Google Shape;1666;p48"/>
              <p:cNvSpPr/>
              <p:nvPr/>
            </p:nvSpPr>
            <p:spPr>
              <a:xfrm>
                <a:off x="2267500" y="1782350"/>
                <a:ext cx="382350" cy="748000"/>
              </a:xfrm>
              <a:custGeom>
                <a:rect b="b" l="l" r="r" t="t"/>
                <a:pathLst>
                  <a:path extrusionOk="0" h="29920" w="15294">
                    <a:moveTo>
                      <a:pt x="1" y="1"/>
                    </a:moveTo>
                    <a:lnTo>
                      <a:pt x="1" y="6039"/>
                    </a:lnTo>
                    <a:cubicBezTo>
                      <a:pt x="1" y="9469"/>
                      <a:pt x="2259" y="12371"/>
                      <a:pt x="5369" y="13338"/>
                    </a:cubicBezTo>
                    <a:cubicBezTo>
                      <a:pt x="6084" y="13560"/>
                      <a:pt x="6608" y="14193"/>
                      <a:pt x="6612" y="14940"/>
                    </a:cubicBezTo>
                    <a:lnTo>
                      <a:pt x="6612" y="14981"/>
                    </a:lnTo>
                    <a:cubicBezTo>
                      <a:pt x="6608" y="15726"/>
                      <a:pt x="6084" y="16356"/>
                      <a:pt x="5369" y="16581"/>
                    </a:cubicBezTo>
                    <a:cubicBezTo>
                      <a:pt x="2259" y="17548"/>
                      <a:pt x="1" y="20450"/>
                      <a:pt x="1" y="23880"/>
                    </a:cubicBezTo>
                    <a:lnTo>
                      <a:pt x="1" y="29920"/>
                    </a:lnTo>
                    <a:lnTo>
                      <a:pt x="15294" y="29920"/>
                    </a:lnTo>
                    <a:lnTo>
                      <a:pt x="15294" y="23880"/>
                    </a:lnTo>
                    <a:cubicBezTo>
                      <a:pt x="15294" y="20450"/>
                      <a:pt x="13036" y="17548"/>
                      <a:pt x="9926" y="16581"/>
                    </a:cubicBezTo>
                    <a:cubicBezTo>
                      <a:pt x="9211" y="16356"/>
                      <a:pt x="8686" y="15726"/>
                      <a:pt x="8683" y="14981"/>
                    </a:cubicBezTo>
                    <a:lnTo>
                      <a:pt x="8683" y="14940"/>
                    </a:lnTo>
                    <a:cubicBezTo>
                      <a:pt x="8686" y="14193"/>
                      <a:pt x="9211" y="13560"/>
                      <a:pt x="9926" y="13338"/>
                    </a:cubicBezTo>
                    <a:cubicBezTo>
                      <a:pt x="13036" y="12371"/>
                      <a:pt x="15294" y="9469"/>
                      <a:pt x="15294" y="6039"/>
                    </a:cubicBezTo>
                    <a:lnTo>
                      <a:pt x="15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7" name="Google Shape;1667;p48"/>
              <p:cNvSpPr/>
              <p:nvPr/>
            </p:nvSpPr>
            <p:spPr>
              <a:xfrm>
                <a:off x="2287775" y="1941400"/>
                <a:ext cx="341825" cy="557950"/>
              </a:xfrm>
              <a:custGeom>
                <a:rect b="b" l="l" r="r" t="t"/>
                <a:pathLst>
                  <a:path extrusionOk="0" h="22318" w="13673">
                    <a:moveTo>
                      <a:pt x="1" y="1"/>
                    </a:moveTo>
                    <a:cubicBezTo>
                      <a:pt x="69" y="1414"/>
                      <a:pt x="559" y="2708"/>
                      <a:pt x="1353" y="3768"/>
                    </a:cubicBezTo>
                    <a:cubicBezTo>
                      <a:pt x="2204" y="4912"/>
                      <a:pt x="3406" y="5778"/>
                      <a:pt x="4799" y="6210"/>
                    </a:cubicBezTo>
                    <a:cubicBezTo>
                      <a:pt x="5307" y="6371"/>
                      <a:pt x="5750" y="6673"/>
                      <a:pt x="6074" y="7082"/>
                    </a:cubicBezTo>
                    <a:cubicBezTo>
                      <a:pt x="6397" y="7487"/>
                      <a:pt x="6602" y="8009"/>
                      <a:pt x="6605" y="8570"/>
                    </a:cubicBezTo>
                    <a:lnTo>
                      <a:pt x="6605" y="17556"/>
                    </a:lnTo>
                    <a:cubicBezTo>
                      <a:pt x="6602" y="18118"/>
                      <a:pt x="6397" y="18639"/>
                      <a:pt x="6074" y="19045"/>
                    </a:cubicBezTo>
                    <a:cubicBezTo>
                      <a:pt x="5750" y="19453"/>
                      <a:pt x="5307" y="19757"/>
                      <a:pt x="4799" y="19916"/>
                    </a:cubicBezTo>
                    <a:cubicBezTo>
                      <a:pt x="3423" y="20345"/>
                      <a:pt x="2235" y="21194"/>
                      <a:pt x="1383" y="22318"/>
                    </a:cubicBezTo>
                    <a:lnTo>
                      <a:pt x="12290" y="22318"/>
                    </a:lnTo>
                    <a:cubicBezTo>
                      <a:pt x="11438" y="21194"/>
                      <a:pt x="10249" y="20345"/>
                      <a:pt x="8873" y="19916"/>
                    </a:cubicBezTo>
                    <a:cubicBezTo>
                      <a:pt x="8366" y="19757"/>
                      <a:pt x="7923" y="19453"/>
                      <a:pt x="7596" y="19045"/>
                    </a:cubicBezTo>
                    <a:cubicBezTo>
                      <a:pt x="7272" y="18639"/>
                      <a:pt x="7072" y="18118"/>
                      <a:pt x="7068" y="17556"/>
                    </a:cubicBezTo>
                    <a:lnTo>
                      <a:pt x="7068" y="17553"/>
                    </a:lnTo>
                    <a:lnTo>
                      <a:pt x="7068" y="8570"/>
                    </a:lnTo>
                    <a:cubicBezTo>
                      <a:pt x="7072" y="8009"/>
                      <a:pt x="7272" y="7487"/>
                      <a:pt x="7596" y="7082"/>
                    </a:cubicBezTo>
                    <a:cubicBezTo>
                      <a:pt x="7923" y="6673"/>
                      <a:pt x="8366" y="6371"/>
                      <a:pt x="8873" y="6210"/>
                    </a:cubicBezTo>
                    <a:cubicBezTo>
                      <a:pt x="10266" y="5778"/>
                      <a:pt x="11469" y="4912"/>
                      <a:pt x="12320" y="3768"/>
                    </a:cubicBezTo>
                    <a:cubicBezTo>
                      <a:pt x="13114" y="2708"/>
                      <a:pt x="13604" y="1414"/>
                      <a:pt x="13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8" name="Google Shape;1668;p48"/>
              <p:cNvSpPr/>
              <p:nvPr/>
            </p:nvSpPr>
            <p:spPr>
              <a:xfrm>
                <a:off x="2247425" y="1810625"/>
                <a:ext cx="422550" cy="15600"/>
              </a:xfrm>
              <a:custGeom>
                <a:rect b="b" l="l" r="r" t="t"/>
                <a:pathLst>
                  <a:path extrusionOk="0" h="624" w="16902">
                    <a:moveTo>
                      <a:pt x="0" y="0"/>
                    </a:moveTo>
                    <a:lnTo>
                      <a:pt x="535" y="623"/>
                    </a:lnTo>
                    <a:lnTo>
                      <a:pt x="16362" y="623"/>
                    </a:ln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9" name="Google Shape;1669;p48"/>
              <p:cNvSpPr/>
              <p:nvPr/>
            </p:nvSpPr>
            <p:spPr>
              <a:xfrm>
                <a:off x="2247425" y="1722825"/>
                <a:ext cx="422550" cy="89275"/>
              </a:xfrm>
              <a:custGeom>
                <a:rect b="b" l="l" r="r" t="t"/>
                <a:pathLst>
                  <a:path extrusionOk="0" h="3571" w="16902">
                    <a:moveTo>
                      <a:pt x="416" y="0"/>
                    </a:moveTo>
                    <a:cubicBezTo>
                      <a:pt x="187" y="0"/>
                      <a:pt x="0" y="188"/>
                      <a:pt x="0" y="416"/>
                    </a:cubicBezTo>
                    <a:lnTo>
                      <a:pt x="0" y="3570"/>
                    </a:lnTo>
                    <a:lnTo>
                      <a:pt x="16901" y="3570"/>
                    </a:lnTo>
                    <a:lnTo>
                      <a:pt x="16901" y="416"/>
                    </a:lnTo>
                    <a:cubicBezTo>
                      <a:pt x="16901" y="188"/>
                      <a:pt x="16713" y="0"/>
                      <a:pt x="16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0" name="Google Shape;1670;p48"/>
              <p:cNvSpPr/>
              <p:nvPr/>
            </p:nvSpPr>
            <p:spPr>
              <a:xfrm>
                <a:off x="2597725" y="1812075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487" y="0"/>
                    </a:moveTo>
                    <a:lnTo>
                      <a:pt x="0" y="565"/>
                    </a:lnTo>
                    <a:lnTo>
                      <a:pt x="1997" y="565"/>
                    </a:lnTo>
                    <a:lnTo>
                      <a:pt x="24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1" name="Google Shape;1671;p48"/>
              <p:cNvSpPr/>
              <p:nvPr/>
            </p:nvSpPr>
            <p:spPr>
              <a:xfrm>
                <a:off x="2611175" y="1733625"/>
                <a:ext cx="49850" cy="78475"/>
              </a:xfrm>
              <a:custGeom>
                <a:rect b="b" l="l" r="r" t="t"/>
                <a:pathLst>
                  <a:path extrusionOk="0" h="3139" w="1994">
                    <a:moveTo>
                      <a:pt x="1" y="1"/>
                    </a:moveTo>
                    <a:lnTo>
                      <a:pt x="1" y="3138"/>
                    </a:lnTo>
                    <a:lnTo>
                      <a:pt x="1993" y="3138"/>
                    </a:lnTo>
                    <a:lnTo>
                      <a:pt x="199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2" name="Google Shape;1672;p48"/>
              <p:cNvSpPr/>
              <p:nvPr/>
            </p:nvSpPr>
            <p:spPr>
              <a:xfrm>
                <a:off x="2559075" y="1812075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3" name="Google Shape;1673;p48"/>
              <p:cNvSpPr/>
              <p:nvPr/>
            </p:nvSpPr>
            <p:spPr>
              <a:xfrm>
                <a:off x="2572450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0" y="1"/>
                    </a:moveTo>
                    <a:lnTo>
                      <a:pt x="0" y="3138"/>
                    </a:lnTo>
                    <a:lnTo>
                      <a:pt x="596" y="3138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4" name="Google Shape;1674;p48"/>
              <p:cNvSpPr/>
              <p:nvPr/>
            </p:nvSpPr>
            <p:spPr>
              <a:xfrm>
                <a:off x="2264875" y="1812075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5" name="Google Shape;1675;p48"/>
              <p:cNvSpPr/>
              <p:nvPr/>
            </p:nvSpPr>
            <p:spPr>
              <a:xfrm>
                <a:off x="2263575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1" y="1"/>
                    </a:moveTo>
                    <a:lnTo>
                      <a:pt x="1" y="3138"/>
                    </a:lnTo>
                    <a:lnTo>
                      <a:pt x="597" y="3138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6" name="Google Shape;1676;p48"/>
              <p:cNvSpPr/>
              <p:nvPr/>
            </p:nvSpPr>
            <p:spPr>
              <a:xfrm>
                <a:off x="2247425" y="2486400"/>
                <a:ext cx="422550" cy="15675"/>
              </a:xfrm>
              <a:custGeom>
                <a:rect b="b" l="l" r="r" t="t"/>
                <a:pathLst>
                  <a:path extrusionOk="0" h="627" w="16902">
                    <a:moveTo>
                      <a:pt x="535" y="0"/>
                    </a:moveTo>
                    <a:lnTo>
                      <a:pt x="0" y="626"/>
                    </a:lnTo>
                    <a:lnTo>
                      <a:pt x="16901" y="626"/>
                    </a:lnTo>
                    <a:lnTo>
                      <a:pt x="16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7" name="Google Shape;1677;p48"/>
              <p:cNvSpPr/>
              <p:nvPr/>
            </p:nvSpPr>
            <p:spPr>
              <a:xfrm>
                <a:off x="2247425" y="2500525"/>
                <a:ext cx="422550" cy="89350"/>
              </a:xfrm>
              <a:custGeom>
                <a:rect b="b" l="l" r="r" t="t"/>
                <a:pathLst>
                  <a:path extrusionOk="0" h="3574" w="16902">
                    <a:moveTo>
                      <a:pt x="0" y="0"/>
                    </a:moveTo>
                    <a:lnTo>
                      <a:pt x="0" y="3155"/>
                    </a:lnTo>
                    <a:cubicBezTo>
                      <a:pt x="0" y="3386"/>
                      <a:pt x="187" y="3573"/>
                      <a:pt x="416" y="3573"/>
                    </a:cubicBezTo>
                    <a:lnTo>
                      <a:pt x="16482" y="3573"/>
                    </a:lnTo>
                    <a:cubicBezTo>
                      <a:pt x="16713" y="3573"/>
                      <a:pt x="16901" y="3386"/>
                      <a:pt x="16901" y="3155"/>
                    </a:cubicBez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8" name="Google Shape;1678;p48"/>
              <p:cNvSpPr/>
              <p:nvPr/>
            </p:nvSpPr>
            <p:spPr>
              <a:xfrm>
                <a:off x="2597725" y="2486400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0" y="0"/>
                    </a:moveTo>
                    <a:lnTo>
                      <a:pt x="487" y="565"/>
                    </a:lnTo>
                    <a:lnTo>
                      <a:pt x="2480" y="565"/>
                    </a:lnTo>
                    <a:lnTo>
                      <a:pt x="1997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9" name="Google Shape;1679;p48"/>
              <p:cNvSpPr/>
              <p:nvPr/>
            </p:nvSpPr>
            <p:spPr>
              <a:xfrm>
                <a:off x="2611175" y="2500525"/>
                <a:ext cx="49850" cy="78525"/>
              </a:xfrm>
              <a:custGeom>
                <a:rect b="b" l="l" r="r" t="t"/>
                <a:pathLst>
                  <a:path extrusionOk="0" h="3141" w="1994">
                    <a:moveTo>
                      <a:pt x="1" y="0"/>
                    </a:moveTo>
                    <a:lnTo>
                      <a:pt x="1" y="3141"/>
                    </a:lnTo>
                    <a:lnTo>
                      <a:pt x="1993" y="3141"/>
                    </a:lnTo>
                    <a:lnTo>
                      <a:pt x="199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0" name="Google Shape;1680;p48"/>
              <p:cNvSpPr/>
              <p:nvPr/>
            </p:nvSpPr>
            <p:spPr>
              <a:xfrm>
                <a:off x="2559075" y="2486400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1" name="Google Shape;1681;p48"/>
              <p:cNvSpPr/>
              <p:nvPr/>
            </p:nvSpPr>
            <p:spPr>
              <a:xfrm>
                <a:off x="2572450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0" y="0"/>
                    </a:moveTo>
                    <a:lnTo>
                      <a:pt x="0" y="3141"/>
                    </a:lnTo>
                    <a:lnTo>
                      <a:pt x="596" y="3141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2" name="Google Shape;1682;p48"/>
              <p:cNvSpPr/>
              <p:nvPr/>
            </p:nvSpPr>
            <p:spPr>
              <a:xfrm>
                <a:off x="2264875" y="2486400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accent4">
                  <a:alpha val="388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3" name="Google Shape;1683;p48"/>
              <p:cNvSpPr/>
              <p:nvPr/>
            </p:nvSpPr>
            <p:spPr>
              <a:xfrm>
                <a:off x="2263575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1" y="0"/>
                    </a:moveTo>
                    <a:lnTo>
                      <a:pt x="1" y="3141"/>
                    </a:lnTo>
                    <a:lnTo>
                      <a:pt x="597" y="3141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4" name="Google Shape;1684;p48"/>
              <p:cNvSpPr/>
              <p:nvPr/>
            </p:nvSpPr>
            <p:spPr>
              <a:xfrm>
                <a:off x="2458697" y="1722825"/>
                <a:ext cx="211275" cy="867050"/>
              </a:xfrm>
              <a:custGeom>
                <a:rect b="b" l="l" r="r" t="t"/>
                <a:pathLst>
                  <a:path extrusionOk="0" h="34682" w="8451">
                    <a:moveTo>
                      <a:pt x="0" y="0"/>
                    </a:moveTo>
                    <a:lnTo>
                      <a:pt x="0" y="34681"/>
                    </a:lnTo>
                    <a:lnTo>
                      <a:pt x="8035" y="34681"/>
                    </a:lnTo>
                    <a:cubicBezTo>
                      <a:pt x="8263" y="34681"/>
                      <a:pt x="8450" y="34494"/>
                      <a:pt x="8450" y="34263"/>
                    </a:cubicBezTo>
                    <a:lnTo>
                      <a:pt x="8450" y="31108"/>
                    </a:lnTo>
                    <a:lnTo>
                      <a:pt x="8399" y="31108"/>
                    </a:lnTo>
                    <a:lnTo>
                      <a:pt x="7916" y="30543"/>
                    </a:lnTo>
                    <a:lnTo>
                      <a:pt x="7647" y="30543"/>
                    </a:lnTo>
                    <a:lnTo>
                      <a:pt x="7647" y="26261"/>
                    </a:lnTo>
                    <a:cubicBezTo>
                      <a:pt x="7647" y="22831"/>
                      <a:pt x="5388" y="19929"/>
                      <a:pt x="2278" y="18962"/>
                    </a:cubicBezTo>
                    <a:cubicBezTo>
                      <a:pt x="1566" y="18737"/>
                      <a:pt x="1042" y="18107"/>
                      <a:pt x="1035" y="17362"/>
                    </a:cubicBezTo>
                    <a:lnTo>
                      <a:pt x="1035" y="17321"/>
                    </a:lnTo>
                    <a:cubicBezTo>
                      <a:pt x="1042" y="16574"/>
                      <a:pt x="1566" y="15941"/>
                      <a:pt x="2278" y="15719"/>
                    </a:cubicBezTo>
                    <a:cubicBezTo>
                      <a:pt x="2401" y="15682"/>
                      <a:pt x="2520" y="15641"/>
                      <a:pt x="2640" y="15597"/>
                    </a:cubicBezTo>
                    <a:cubicBezTo>
                      <a:pt x="2687" y="15580"/>
                      <a:pt x="2735" y="15563"/>
                      <a:pt x="2783" y="15546"/>
                    </a:cubicBezTo>
                    <a:cubicBezTo>
                      <a:pt x="2803" y="15535"/>
                      <a:pt x="2827" y="15526"/>
                      <a:pt x="2851" y="15515"/>
                    </a:cubicBezTo>
                    <a:cubicBezTo>
                      <a:pt x="2946" y="15477"/>
                      <a:pt x="3038" y="15441"/>
                      <a:pt x="3130" y="15400"/>
                    </a:cubicBezTo>
                    <a:cubicBezTo>
                      <a:pt x="3154" y="15389"/>
                      <a:pt x="3174" y="15379"/>
                      <a:pt x="3198" y="15365"/>
                    </a:cubicBezTo>
                    <a:cubicBezTo>
                      <a:pt x="5800" y="14166"/>
                      <a:pt x="7616" y="11547"/>
                      <a:pt x="7647" y="8502"/>
                    </a:cubicBezTo>
                    <a:lnTo>
                      <a:pt x="7647" y="8420"/>
                    </a:lnTo>
                    <a:lnTo>
                      <a:pt x="7647" y="4135"/>
                    </a:lnTo>
                    <a:lnTo>
                      <a:pt x="7916" y="4135"/>
                    </a:lnTo>
                    <a:lnTo>
                      <a:pt x="8399" y="3570"/>
                    </a:lnTo>
                    <a:lnTo>
                      <a:pt x="8450" y="3570"/>
                    </a:lnTo>
                    <a:lnTo>
                      <a:pt x="8450" y="416"/>
                    </a:lnTo>
                    <a:cubicBezTo>
                      <a:pt x="8450" y="188"/>
                      <a:pt x="8263" y="0"/>
                      <a:pt x="8035" y="0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85" name="Google Shape;1685;p48"/>
            <p:cNvGrpSpPr/>
            <p:nvPr/>
          </p:nvGrpSpPr>
          <p:grpSpPr>
            <a:xfrm>
              <a:off x="992313" y="2716755"/>
              <a:ext cx="2557807" cy="1740948"/>
              <a:chOff x="815250" y="2445080"/>
              <a:chExt cx="2557807" cy="1740948"/>
            </a:xfrm>
          </p:grpSpPr>
          <p:sp>
            <p:nvSpPr>
              <p:cNvPr id="1686" name="Google Shape;1686;p48"/>
              <p:cNvSpPr/>
              <p:nvPr/>
            </p:nvSpPr>
            <p:spPr>
              <a:xfrm>
                <a:off x="1706713" y="3142651"/>
                <a:ext cx="1666344" cy="1043266"/>
              </a:xfrm>
              <a:custGeom>
                <a:rect b="b" l="l" r="r" t="t"/>
                <a:pathLst>
                  <a:path extrusionOk="0" h="9271" w="14808">
                    <a:moveTo>
                      <a:pt x="1730" y="1"/>
                    </a:moveTo>
                    <a:cubicBezTo>
                      <a:pt x="1202" y="1"/>
                      <a:pt x="687" y="279"/>
                      <a:pt x="410" y="774"/>
                    </a:cubicBezTo>
                    <a:cubicBezTo>
                      <a:pt x="1" y="1502"/>
                      <a:pt x="263" y="2422"/>
                      <a:pt x="989" y="2831"/>
                    </a:cubicBezTo>
                    <a:cubicBezTo>
                      <a:pt x="1139" y="2916"/>
                      <a:pt x="1296" y="2970"/>
                      <a:pt x="1459" y="2997"/>
                    </a:cubicBezTo>
                    <a:cubicBezTo>
                      <a:pt x="1551" y="3015"/>
                      <a:pt x="1643" y="3024"/>
                      <a:pt x="1735" y="3024"/>
                    </a:cubicBezTo>
                    <a:cubicBezTo>
                      <a:pt x="1983" y="3024"/>
                      <a:pt x="2228" y="2961"/>
                      <a:pt x="2447" y="2841"/>
                    </a:cubicBezTo>
                    <a:lnTo>
                      <a:pt x="4869" y="4197"/>
                    </a:lnTo>
                    <a:lnTo>
                      <a:pt x="12566" y="9169"/>
                    </a:lnTo>
                    <a:cubicBezTo>
                      <a:pt x="12566" y="9169"/>
                      <a:pt x="12922" y="9271"/>
                      <a:pt x="13292" y="9271"/>
                    </a:cubicBezTo>
                    <a:cubicBezTo>
                      <a:pt x="13595" y="9271"/>
                      <a:pt x="13907" y="9203"/>
                      <a:pt x="14045" y="8958"/>
                    </a:cubicBezTo>
                    <a:lnTo>
                      <a:pt x="14501" y="8141"/>
                    </a:lnTo>
                    <a:cubicBezTo>
                      <a:pt x="14807" y="7596"/>
                      <a:pt x="13911" y="6768"/>
                      <a:pt x="13911" y="6768"/>
                    </a:cubicBezTo>
                    <a:lnTo>
                      <a:pt x="5655" y="2793"/>
                    </a:lnTo>
                    <a:lnTo>
                      <a:pt x="3237" y="1434"/>
                    </a:lnTo>
                    <a:cubicBezTo>
                      <a:pt x="3220" y="1094"/>
                      <a:pt x="3087" y="763"/>
                      <a:pt x="2855" y="508"/>
                    </a:cubicBezTo>
                    <a:cubicBezTo>
                      <a:pt x="2750" y="386"/>
                      <a:pt x="2617" y="279"/>
                      <a:pt x="2467" y="194"/>
                    </a:cubicBezTo>
                    <a:cubicBezTo>
                      <a:pt x="2234" y="63"/>
                      <a:pt x="1981" y="1"/>
                      <a:pt x="1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7" name="Google Shape;1687;p48"/>
              <p:cNvSpPr/>
              <p:nvPr/>
            </p:nvSpPr>
            <p:spPr>
              <a:xfrm>
                <a:off x="1831734" y="3467974"/>
                <a:ext cx="112417" cy="15192"/>
              </a:xfrm>
              <a:custGeom>
                <a:rect b="b" l="l" r="r" t="t"/>
                <a:pathLst>
                  <a:path extrusionOk="0" h="135" w="999">
                    <a:moveTo>
                      <a:pt x="1" y="1"/>
                    </a:moveTo>
                    <a:cubicBezTo>
                      <a:pt x="77" y="36"/>
                      <a:pt x="154" y="64"/>
                      <a:pt x="234" y="84"/>
                    </a:cubicBezTo>
                    <a:lnTo>
                      <a:pt x="234" y="84"/>
                    </a:lnTo>
                    <a:cubicBezTo>
                      <a:pt x="155" y="63"/>
                      <a:pt x="77" y="35"/>
                      <a:pt x="1" y="1"/>
                    </a:cubicBezTo>
                    <a:close/>
                    <a:moveTo>
                      <a:pt x="234" y="84"/>
                    </a:moveTo>
                    <a:cubicBezTo>
                      <a:pt x="359" y="118"/>
                      <a:pt x="486" y="134"/>
                      <a:pt x="614" y="134"/>
                    </a:cubicBezTo>
                    <a:cubicBezTo>
                      <a:pt x="614" y="134"/>
                      <a:pt x="615" y="134"/>
                      <a:pt x="616" y="134"/>
                    </a:cubicBezTo>
                    <a:lnTo>
                      <a:pt x="616" y="134"/>
                    </a:lnTo>
                    <a:cubicBezTo>
                      <a:pt x="524" y="134"/>
                      <a:pt x="436" y="124"/>
                      <a:pt x="348" y="106"/>
                    </a:cubicBezTo>
                    <a:cubicBezTo>
                      <a:pt x="310" y="101"/>
                      <a:pt x="271" y="94"/>
                      <a:pt x="234" y="84"/>
                    </a:cubicBezTo>
                    <a:close/>
                    <a:moveTo>
                      <a:pt x="998" y="83"/>
                    </a:moveTo>
                    <a:cubicBezTo>
                      <a:pt x="872" y="117"/>
                      <a:pt x="744" y="134"/>
                      <a:pt x="616" y="134"/>
                    </a:cubicBezTo>
                    <a:lnTo>
                      <a:pt x="616" y="134"/>
                    </a:lnTo>
                    <a:cubicBezTo>
                      <a:pt x="616" y="134"/>
                      <a:pt x="617" y="134"/>
                      <a:pt x="617" y="134"/>
                    </a:cubicBezTo>
                    <a:cubicBezTo>
                      <a:pt x="746" y="134"/>
                      <a:pt x="872" y="117"/>
                      <a:pt x="998" y="83"/>
                    </a:cubicBezTo>
                    <a:close/>
                  </a:path>
                </a:pathLst>
              </a:custGeom>
              <a:solidFill>
                <a:srgbClr val="CFC3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8" name="Google Shape;1688;p48"/>
              <p:cNvSpPr/>
              <p:nvPr/>
            </p:nvSpPr>
            <p:spPr>
              <a:xfrm>
                <a:off x="1870894" y="3345767"/>
                <a:ext cx="1441959" cy="840262"/>
              </a:xfrm>
              <a:custGeom>
                <a:rect b="b" l="l" r="r" t="t"/>
                <a:pathLst>
                  <a:path extrusionOk="0" h="7467" w="12814">
                    <a:moveTo>
                      <a:pt x="790" y="1"/>
                    </a:moveTo>
                    <a:cubicBezTo>
                      <a:pt x="552" y="430"/>
                      <a:pt x="283" y="832"/>
                      <a:pt x="0" y="1192"/>
                    </a:cubicBezTo>
                    <a:cubicBezTo>
                      <a:pt x="88" y="1210"/>
                      <a:pt x="177" y="1220"/>
                      <a:pt x="269" y="1220"/>
                    </a:cubicBezTo>
                    <a:cubicBezTo>
                      <a:pt x="398" y="1220"/>
                      <a:pt x="524" y="1203"/>
                      <a:pt x="651" y="1169"/>
                    </a:cubicBezTo>
                    <a:cubicBezTo>
                      <a:pt x="763" y="1138"/>
                      <a:pt x="876" y="1098"/>
                      <a:pt x="978" y="1040"/>
                    </a:cubicBezTo>
                    <a:cubicBezTo>
                      <a:pt x="981" y="1040"/>
                      <a:pt x="984" y="1036"/>
                      <a:pt x="988" y="1036"/>
                    </a:cubicBezTo>
                    <a:lnTo>
                      <a:pt x="1008" y="1046"/>
                    </a:lnTo>
                    <a:cubicBezTo>
                      <a:pt x="1011" y="1036"/>
                      <a:pt x="1019" y="1022"/>
                      <a:pt x="1025" y="1013"/>
                    </a:cubicBezTo>
                    <a:lnTo>
                      <a:pt x="1400" y="345"/>
                    </a:lnTo>
                    <a:lnTo>
                      <a:pt x="790" y="1"/>
                    </a:lnTo>
                    <a:close/>
                    <a:moveTo>
                      <a:pt x="1767" y="549"/>
                    </a:moveTo>
                    <a:lnTo>
                      <a:pt x="1393" y="1220"/>
                    </a:lnTo>
                    <a:cubicBezTo>
                      <a:pt x="1387" y="1230"/>
                      <a:pt x="1379" y="1241"/>
                      <a:pt x="1373" y="1250"/>
                    </a:cubicBezTo>
                    <a:lnTo>
                      <a:pt x="3410" y="2392"/>
                    </a:lnTo>
                    <a:lnTo>
                      <a:pt x="9520" y="6339"/>
                    </a:lnTo>
                    <a:cubicBezTo>
                      <a:pt x="9523" y="6298"/>
                      <a:pt x="9533" y="6257"/>
                      <a:pt x="9554" y="6220"/>
                    </a:cubicBezTo>
                    <a:lnTo>
                      <a:pt x="10109" y="5229"/>
                    </a:lnTo>
                    <a:lnTo>
                      <a:pt x="1767" y="549"/>
                    </a:lnTo>
                    <a:close/>
                    <a:moveTo>
                      <a:pt x="10657" y="5536"/>
                    </a:moveTo>
                    <a:lnTo>
                      <a:pt x="10102" y="6526"/>
                    </a:lnTo>
                    <a:cubicBezTo>
                      <a:pt x="10075" y="6578"/>
                      <a:pt x="10031" y="6615"/>
                      <a:pt x="9983" y="6639"/>
                    </a:cubicBezTo>
                    <a:lnTo>
                      <a:pt x="11107" y="7364"/>
                    </a:lnTo>
                    <a:cubicBezTo>
                      <a:pt x="11107" y="7364"/>
                      <a:pt x="11325" y="7426"/>
                      <a:pt x="11601" y="7453"/>
                    </a:cubicBezTo>
                    <a:cubicBezTo>
                      <a:pt x="11676" y="7463"/>
                      <a:pt x="11754" y="7466"/>
                      <a:pt x="11833" y="7466"/>
                    </a:cubicBezTo>
                    <a:lnTo>
                      <a:pt x="11887" y="7466"/>
                    </a:lnTo>
                    <a:cubicBezTo>
                      <a:pt x="12173" y="7457"/>
                      <a:pt x="12456" y="7385"/>
                      <a:pt x="12582" y="7153"/>
                    </a:cubicBezTo>
                    <a:lnTo>
                      <a:pt x="12814" y="6745"/>
                    </a:lnTo>
                    <a:lnTo>
                      <a:pt x="10657" y="553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9" name="Google Shape;1689;p48"/>
              <p:cNvSpPr/>
              <p:nvPr/>
            </p:nvSpPr>
            <p:spPr>
              <a:xfrm>
                <a:off x="1926372" y="3172921"/>
                <a:ext cx="101727" cy="172959"/>
              </a:xfrm>
              <a:custGeom>
                <a:rect b="b" l="l" r="r" t="t"/>
                <a:pathLst>
                  <a:path extrusionOk="0" h="1537" w="904">
                    <a:moveTo>
                      <a:pt x="634" y="1"/>
                    </a:moveTo>
                    <a:cubicBezTo>
                      <a:pt x="471" y="440"/>
                      <a:pt x="270" y="886"/>
                      <a:pt x="25" y="1326"/>
                    </a:cubicBezTo>
                    <a:cubicBezTo>
                      <a:pt x="25" y="1326"/>
                      <a:pt x="25" y="1329"/>
                      <a:pt x="21" y="1329"/>
                    </a:cubicBezTo>
                    <a:cubicBezTo>
                      <a:pt x="21" y="1332"/>
                      <a:pt x="21" y="1335"/>
                      <a:pt x="18" y="1335"/>
                    </a:cubicBezTo>
                    <a:cubicBezTo>
                      <a:pt x="18" y="1339"/>
                      <a:pt x="18" y="1339"/>
                      <a:pt x="15" y="1343"/>
                    </a:cubicBezTo>
                    <a:lnTo>
                      <a:pt x="15" y="1346"/>
                    </a:lnTo>
                    <a:cubicBezTo>
                      <a:pt x="11" y="1349"/>
                      <a:pt x="11" y="1353"/>
                      <a:pt x="7" y="1356"/>
                    </a:cubicBezTo>
                    <a:lnTo>
                      <a:pt x="7" y="1359"/>
                    </a:lnTo>
                    <a:cubicBezTo>
                      <a:pt x="4" y="1363"/>
                      <a:pt x="1" y="1367"/>
                      <a:pt x="1" y="1370"/>
                    </a:cubicBezTo>
                    <a:lnTo>
                      <a:pt x="297" y="1537"/>
                    </a:lnTo>
                    <a:cubicBezTo>
                      <a:pt x="539" y="1107"/>
                      <a:pt x="743" y="672"/>
                      <a:pt x="903" y="239"/>
                    </a:cubicBezTo>
                    <a:cubicBezTo>
                      <a:pt x="825" y="147"/>
                      <a:pt x="737" y="68"/>
                      <a:pt x="634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0" name="Google Shape;1690;p48"/>
              <p:cNvSpPr/>
              <p:nvPr/>
            </p:nvSpPr>
            <p:spPr>
              <a:xfrm>
                <a:off x="1831734" y="3326974"/>
                <a:ext cx="128059" cy="153041"/>
              </a:xfrm>
              <a:custGeom>
                <a:rect b="b" l="l" r="r" t="t"/>
                <a:pathLst>
                  <a:path extrusionOk="0" h="1360" w="1138"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5" y="15"/>
                      <a:pt x="835" y="15"/>
                      <a:pt x="831" y="15"/>
                    </a:cubicBez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5"/>
                      <a:pt x="828" y="28"/>
                      <a:pt x="825" y="28"/>
                    </a:cubicBezTo>
                    <a:cubicBezTo>
                      <a:pt x="825" y="31"/>
                      <a:pt x="825" y="31"/>
                      <a:pt x="821" y="35"/>
                    </a:cubicBezTo>
                    <a:cubicBezTo>
                      <a:pt x="821" y="38"/>
                      <a:pt x="821" y="38"/>
                      <a:pt x="818" y="38"/>
                    </a:cubicBezTo>
                    <a:cubicBezTo>
                      <a:pt x="818" y="42"/>
                      <a:pt x="815" y="45"/>
                      <a:pt x="815" y="48"/>
                    </a:cubicBezTo>
                    <a:lnTo>
                      <a:pt x="815" y="52"/>
                    </a:ln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62"/>
                      <a:pt x="804" y="62"/>
                      <a:pt x="804" y="65"/>
                    </a:cubicBez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6"/>
                      <a:pt x="798" y="76"/>
                      <a:pt x="798" y="76"/>
                    </a:cubicBez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6"/>
                      <a:pt x="790" y="86"/>
                      <a:pt x="790" y="89"/>
                    </a:cubicBezTo>
                    <a:cubicBezTo>
                      <a:pt x="790" y="92"/>
                      <a:pt x="787" y="96"/>
                      <a:pt x="784" y="100"/>
                    </a:cubicBezTo>
                    <a:cubicBezTo>
                      <a:pt x="777" y="113"/>
                      <a:pt x="770" y="123"/>
                      <a:pt x="763" y="137"/>
                    </a:cubicBezTo>
                    <a:cubicBezTo>
                      <a:pt x="529" y="539"/>
                      <a:pt x="273" y="914"/>
                      <a:pt x="1" y="1254"/>
                    </a:cubicBezTo>
                    <a:cubicBezTo>
                      <a:pt x="113" y="1305"/>
                      <a:pt x="229" y="1343"/>
                      <a:pt x="348" y="1359"/>
                    </a:cubicBezTo>
                    <a:cubicBezTo>
                      <a:pt x="631" y="999"/>
                      <a:pt x="900" y="597"/>
                      <a:pt x="1138" y="168"/>
                    </a:cubicBezTo>
                    <a:lnTo>
                      <a:pt x="842" y="1"/>
                    </a:ln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1" name="Google Shape;1691;p48"/>
              <p:cNvSpPr/>
              <p:nvPr/>
            </p:nvSpPr>
            <p:spPr>
              <a:xfrm>
                <a:off x="1104677" y="2550858"/>
                <a:ext cx="949866" cy="1163335"/>
              </a:xfrm>
              <a:custGeom>
                <a:rect b="b" l="l" r="r" t="t"/>
                <a:pathLst>
                  <a:path extrusionOk="0" h="10338" w="8441">
                    <a:moveTo>
                      <a:pt x="4806" y="0"/>
                    </a:moveTo>
                    <a:cubicBezTo>
                      <a:pt x="4415" y="140"/>
                      <a:pt x="4016" y="352"/>
                      <a:pt x="3628" y="621"/>
                    </a:cubicBezTo>
                    <a:cubicBezTo>
                      <a:pt x="3505" y="699"/>
                      <a:pt x="3386" y="791"/>
                      <a:pt x="3266" y="883"/>
                    </a:cubicBezTo>
                    <a:cubicBezTo>
                      <a:pt x="2477" y="1509"/>
                      <a:pt x="1730" y="2381"/>
                      <a:pt x="1138" y="3441"/>
                    </a:cubicBezTo>
                    <a:cubicBezTo>
                      <a:pt x="545" y="4500"/>
                      <a:pt x="188" y="5593"/>
                      <a:pt x="68" y="6595"/>
                    </a:cubicBezTo>
                    <a:cubicBezTo>
                      <a:pt x="48" y="6741"/>
                      <a:pt x="34" y="6887"/>
                      <a:pt x="28" y="7034"/>
                    </a:cubicBezTo>
                    <a:cubicBezTo>
                      <a:pt x="1" y="7508"/>
                      <a:pt x="31" y="7957"/>
                      <a:pt x="116" y="8363"/>
                    </a:cubicBezTo>
                    <a:lnTo>
                      <a:pt x="3634" y="10338"/>
                    </a:lnTo>
                    <a:cubicBezTo>
                      <a:pt x="4026" y="10198"/>
                      <a:pt x="4425" y="9987"/>
                      <a:pt x="4813" y="9718"/>
                    </a:cubicBezTo>
                    <a:cubicBezTo>
                      <a:pt x="4936" y="9636"/>
                      <a:pt x="5052" y="9551"/>
                      <a:pt x="5171" y="9456"/>
                    </a:cubicBezTo>
                    <a:cubicBezTo>
                      <a:pt x="5961" y="8829"/>
                      <a:pt x="6707" y="7957"/>
                      <a:pt x="7303" y="6898"/>
                    </a:cubicBezTo>
                    <a:cubicBezTo>
                      <a:pt x="7896" y="5838"/>
                      <a:pt x="8253" y="4749"/>
                      <a:pt x="8372" y="3747"/>
                    </a:cubicBezTo>
                    <a:cubicBezTo>
                      <a:pt x="8393" y="3597"/>
                      <a:pt x="8406" y="3451"/>
                      <a:pt x="8413" y="3304"/>
                    </a:cubicBezTo>
                    <a:cubicBezTo>
                      <a:pt x="8441" y="2831"/>
                      <a:pt x="8410" y="2381"/>
                      <a:pt x="8325" y="1976"/>
                    </a:cubicBezTo>
                    <a:lnTo>
                      <a:pt x="48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2" name="Google Shape;1692;p48"/>
              <p:cNvSpPr/>
              <p:nvPr/>
            </p:nvSpPr>
            <p:spPr>
              <a:xfrm>
                <a:off x="1107716" y="3292878"/>
                <a:ext cx="578404" cy="351994"/>
              </a:xfrm>
              <a:custGeom>
                <a:rect b="b" l="l" r="r" t="t"/>
                <a:pathLst>
                  <a:path extrusionOk="0" h="3128" w="5140">
                    <a:moveTo>
                      <a:pt x="38" y="1"/>
                    </a:moveTo>
                    <a:cubicBezTo>
                      <a:pt x="18" y="150"/>
                      <a:pt x="4" y="297"/>
                      <a:pt x="1" y="444"/>
                    </a:cubicBezTo>
                    <a:lnTo>
                      <a:pt x="4786" y="3127"/>
                    </a:lnTo>
                    <a:cubicBezTo>
                      <a:pt x="4905" y="3046"/>
                      <a:pt x="5025" y="2961"/>
                      <a:pt x="5140" y="2865"/>
                    </a:cubicBez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3" name="Google Shape;1693;p48"/>
              <p:cNvSpPr/>
              <p:nvPr/>
            </p:nvSpPr>
            <p:spPr>
              <a:xfrm>
                <a:off x="1472200" y="2620964"/>
                <a:ext cx="578854" cy="351994"/>
              </a:xfrm>
              <a:custGeom>
                <a:rect b="b" l="l" r="r" t="t"/>
                <a:pathLst>
                  <a:path extrusionOk="0" h="3128" w="5144">
                    <a:moveTo>
                      <a:pt x="358" y="1"/>
                    </a:moveTo>
                    <a:cubicBezTo>
                      <a:pt x="239" y="79"/>
                      <a:pt x="120" y="171"/>
                      <a:pt x="0" y="263"/>
                    </a:cubicBezTo>
                    <a:lnTo>
                      <a:pt x="5106" y="3128"/>
                    </a:lnTo>
                    <a:cubicBezTo>
                      <a:pt x="5123" y="2978"/>
                      <a:pt x="5137" y="2828"/>
                      <a:pt x="5144" y="2685"/>
                    </a:cubicBez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4" name="Google Shape;1694;p48"/>
              <p:cNvSpPr/>
              <p:nvPr/>
            </p:nvSpPr>
            <p:spPr>
              <a:xfrm>
                <a:off x="1686007" y="3467974"/>
                <a:ext cx="145839" cy="147302"/>
              </a:xfrm>
              <a:custGeom>
                <a:rect b="b" l="l" r="r" t="t"/>
                <a:pathLst>
                  <a:path extrusionOk="0" h="1309" w="1296">
                    <a:moveTo>
                      <a:pt x="1296" y="1"/>
                    </a:moveTo>
                    <a:cubicBezTo>
                      <a:pt x="940" y="451"/>
                      <a:pt x="555" y="847"/>
                      <a:pt x="159" y="1180"/>
                    </a:cubicBezTo>
                    <a:lnTo>
                      <a:pt x="159" y="1180"/>
                    </a:lnTo>
                    <a:cubicBezTo>
                      <a:pt x="556" y="846"/>
                      <a:pt x="940" y="452"/>
                      <a:pt x="1296" y="1"/>
                    </a:cubicBezTo>
                    <a:close/>
                    <a:moveTo>
                      <a:pt x="159" y="1180"/>
                    </a:moveTo>
                    <a:lnTo>
                      <a:pt x="159" y="1180"/>
                    </a:lnTo>
                    <a:cubicBezTo>
                      <a:pt x="114" y="1218"/>
                      <a:pt x="69" y="1255"/>
                      <a:pt x="23" y="1291"/>
                    </a:cubicBezTo>
                    <a:lnTo>
                      <a:pt x="23" y="1291"/>
                    </a:lnTo>
                    <a:cubicBezTo>
                      <a:pt x="69" y="1255"/>
                      <a:pt x="114" y="1218"/>
                      <a:pt x="159" y="1180"/>
                    </a:cubicBezTo>
                    <a:close/>
                    <a:moveTo>
                      <a:pt x="23" y="1291"/>
                    </a:moveTo>
                    <a:cubicBezTo>
                      <a:pt x="17" y="1296"/>
                      <a:pt x="11" y="1301"/>
                      <a:pt x="5" y="1306"/>
                    </a:cubicBezTo>
                    <a:cubicBezTo>
                      <a:pt x="1" y="1306"/>
                      <a:pt x="1" y="1306"/>
                      <a:pt x="1" y="1309"/>
                    </a:cubicBezTo>
                    <a:cubicBezTo>
                      <a:pt x="8" y="1303"/>
                      <a:pt x="16" y="1297"/>
                      <a:pt x="23" y="1291"/>
                    </a:cubicBezTo>
                    <a:close/>
                  </a:path>
                </a:pathLst>
              </a:custGeom>
              <a:solidFill>
                <a:srgbClr val="F4D2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5" name="Google Shape;1695;p48"/>
              <p:cNvSpPr/>
              <p:nvPr/>
            </p:nvSpPr>
            <p:spPr>
              <a:xfrm>
                <a:off x="1831734" y="3467974"/>
                <a:ext cx="113" cy="113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7A1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6" name="Google Shape;1696;p48"/>
              <p:cNvSpPr/>
              <p:nvPr/>
            </p:nvSpPr>
            <p:spPr>
              <a:xfrm>
                <a:off x="1926372" y="3322023"/>
                <a:ext cx="2813" cy="5064"/>
              </a:xfrm>
              <a:custGeom>
                <a:rect b="b" l="l" r="r" t="t"/>
                <a:pathLst>
                  <a:path extrusionOk="0" h="45" w="25">
                    <a:moveTo>
                      <a:pt x="1" y="45"/>
                    </a:moveTo>
                    <a:lnTo>
                      <a:pt x="1" y="45"/>
                    </a:lnTo>
                    <a:lnTo>
                      <a:pt x="1" y="45"/>
                    </a:lnTo>
                    <a:lnTo>
                      <a:pt x="1" y="45"/>
                    </a:lnTo>
                    <a:close/>
                    <a:moveTo>
                      <a:pt x="7" y="34"/>
                    </a:moveTo>
                    <a:cubicBezTo>
                      <a:pt x="4" y="38"/>
                      <a:pt x="1" y="42"/>
                      <a:pt x="1" y="45"/>
                    </a:cubicBezTo>
                    <a:cubicBezTo>
                      <a:pt x="1" y="42"/>
                      <a:pt x="4" y="38"/>
                      <a:pt x="7" y="34"/>
                    </a:cubicBezTo>
                    <a:close/>
                    <a:moveTo>
                      <a:pt x="15" y="21"/>
                    </a:moveTo>
                    <a:cubicBezTo>
                      <a:pt x="11" y="24"/>
                      <a:pt x="11" y="28"/>
                      <a:pt x="7" y="31"/>
                    </a:cubicBezTo>
                    <a:cubicBezTo>
                      <a:pt x="11" y="28"/>
                      <a:pt x="11" y="24"/>
                      <a:pt x="15" y="21"/>
                    </a:cubicBezTo>
                    <a:close/>
                    <a:moveTo>
                      <a:pt x="18" y="10"/>
                    </a:moveTo>
                    <a:cubicBezTo>
                      <a:pt x="18" y="14"/>
                      <a:pt x="18" y="14"/>
                      <a:pt x="15" y="18"/>
                    </a:cubicBezTo>
                    <a:cubicBezTo>
                      <a:pt x="18" y="14"/>
                      <a:pt x="18" y="14"/>
                      <a:pt x="18" y="10"/>
                    </a:cubicBezTo>
                    <a:close/>
                    <a:moveTo>
                      <a:pt x="25" y="1"/>
                    </a:moveTo>
                    <a:cubicBezTo>
                      <a:pt x="25" y="1"/>
                      <a:pt x="25" y="4"/>
                      <a:pt x="21" y="4"/>
                    </a:cubicBezTo>
                    <a:cubicBezTo>
                      <a:pt x="25" y="4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4A23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7" name="Google Shape;1697;p48"/>
              <p:cNvSpPr/>
              <p:nvPr/>
            </p:nvSpPr>
            <p:spPr>
              <a:xfrm>
                <a:off x="1831734" y="3326974"/>
                <a:ext cx="94750" cy="141113"/>
              </a:xfrm>
              <a:custGeom>
                <a:rect b="b" l="l" r="r" t="t"/>
                <a:pathLst>
                  <a:path extrusionOk="0" h="1254" w="842">
                    <a:moveTo>
                      <a:pt x="763" y="137"/>
                    </a:moveTo>
                    <a:cubicBezTo>
                      <a:pt x="529" y="539"/>
                      <a:pt x="273" y="914"/>
                      <a:pt x="1" y="1254"/>
                    </a:cubicBezTo>
                    <a:lnTo>
                      <a:pt x="1" y="1254"/>
                    </a:lnTo>
                    <a:cubicBezTo>
                      <a:pt x="273" y="914"/>
                      <a:pt x="529" y="539"/>
                      <a:pt x="763" y="137"/>
                    </a:cubicBezTo>
                    <a:close/>
                    <a:moveTo>
                      <a:pt x="784" y="100"/>
                    </a:moveTo>
                    <a:cubicBezTo>
                      <a:pt x="777" y="113"/>
                      <a:pt x="770" y="123"/>
                      <a:pt x="763" y="137"/>
                    </a:cubicBezTo>
                    <a:cubicBezTo>
                      <a:pt x="770" y="123"/>
                      <a:pt x="777" y="113"/>
                      <a:pt x="784" y="100"/>
                    </a:cubicBezTo>
                    <a:close/>
                    <a:moveTo>
                      <a:pt x="790" y="89"/>
                    </a:moveTo>
                    <a:cubicBezTo>
                      <a:pt x="790" y="92"/>
                      <a:pt x="787" y="96"/>
                      <a:pt x="784" y="100"/>
                    </a:cubicBezTo>
                    <a:cubicBezTo>
                      <a:pt x="787" y="96"/>
                      <a:pt x="790" y="92"/>
                      <a:pt x="790" y="89"/>
                    </a:cubicBezTo>
                    <a:close/>
                    <a:moveTo>
                      <a:pt x="798" y="76"/>
                    </a:move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3"/>
                      <a:pt x="798" y="79"/>
                      <a:pt x="798" y="76"/>
                    </a:cubicBezTo>
                    <a:close/>
                    <a:moveTo>
                      <a:pt x="804" y="65"/>
                    </a:move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2"/>
                      <a:pt x="804" y="69"/>
                      <a:pt x="804" y="65"/>
                    </a:cubicBezTo>
                    <a:close/>
                    <a:moveTo>
                      <a:pt x="815" y="52"/>
                    </a:move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59"/>
                      <a:pt x="811" y="56"/>
                      <a:pt x="815" y="52"/>
                    </a:cubicBezTo>
                    <a:close/>
                    <a:moveTo>
                      <a:pt x="818" y="38"/>
                    </a:moveTo>
                    <a:cubicBezTo>
                      <a:pt x="818" y="42"/>
                      <a:pt x="815" y="45"/>
                      <a:pt x="815" y="48"/>
                    </a:cubicBezTo>
                    <a:cubicBezTo>
                      <a:pt x="815" y="45"/>
                      <a:pt x="818" y="42"/>
                      <a:pt x="818" y="38"/>
                    </a:cubicBezTo>
                    <a:close/>
                    <a:moveTo>
                      <a:pt x="825" y="28"/>
                    </a:moveTo>
                    <a:cubicBezTo>
                      <a:pt x="825" y="31"/>
                      <a:pt x="825" y="31"/>
                      <a:pt x="821" y="35"/>
                    </a:cubicBezTo>
                    <a:cubicBezTo>
                      <a:pt x="825" y="31"/>
                      <a:pt x="825" y="31"/>
                      <a:pt x="825" y="28"/>
                    </a:cubicBezTo>
                    <a:close/>
                    <a:moveTo>
                      <a:pt x="831" y="15"/>
                    </a:move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1"/>
                      <a:pt x="831" y="18"/>
                      <a:pt x="831" y="15"/>
                    </a:cubicBezTo>
                    <a:close/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9" y="7"/>
                      <a:pt x="839" y="4"/>
                      <a:pt x="842" y="1"/>
                    </a:cubicBezTo>
                    <a:close/>
                  </a:path>
                </a:pathLst>
              </a:custGeom>
              <a:solidFill>
                <a:srgbClr val="3C1B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8" name="Google Shape;1698;p48"/>
              <p:cNvSpPr/>
              <p:nvPr/>
            </p:nvSpPr>
            <p:spPr>
              <a:xfrm>
                <a:off x="1349880" y="2722916"/>
                <a:ext cx="709614" cy="959093"/>
              </a:xfrm>
              <a:custGeom>
                <a:rect b="b" l="l" r="r" t="t"/>
                <a:pathLst>
                  <a:path extrusionOk="0" h="8523" w="6306">
                    <a:moveTo>
                      <a:pt x="4082" y="1"/>
                    </a:moveTo>
                    <a:lnTo>
                      <a:pt x="3836" y="437"/>
                    </a:lnTo>
                    <a:lnTo>
                      <a:pt x="6231" y="1779"/>
                    </a:lnTo>
                    <a:cubicBezTo>
                      <a:pt x="6224" y="1922"/>
                      <a:pt x="6210" y="2072"/>
                      <a:pt x="6193" y="2222"/>
                    </a:cubicBezTo>
                    <a:lnTo>
                      <a:pt x="3639" y="791"/>
                    </a:lnTo>
                    <a:lnTo>
                      <a:pt x="437" y="6496"/>
                    </a:lnTo>
                    <a:lnTo>
                      <a:pt x="2988" y="7930"/>
                    </a:lnTo>
                    <a:cubicBezTo>
                      <a:pt x="2988" y="7927"/>
                      <a:pt x="2988" y="7927"/>
                      <a:pt x="2992" y="7927"/>
                    </a:cubicBezTo>
                    <a:cubicBezTo>
                      <a:pt x="3442" y="7569"/>
                      <a:pt x="3881" y="7130"/>
                      <a:pt x="4283" y="6622"/>
                    </a:cubicBezTo>
                    <a:cubicBezTo>
                      <a:pt x="4555" y="6282"/>
                      <a:pt x="4811" y="5907"/>
                      <a:pt x="5045" y="5505"/>
                    </a:cubicBezTo>
                    <a:cubicBezTo>
                      <a:pt x="5052" y="5491"/>
                      <a:pt x="5059" y="5481"/>
                      <a:pt x="5066" y="5468"/>
                    </a:cubicBezTo>
                    <a:cubicBezTo>
                      <a:pt x="5069" y="5464"/>
                      <a:pt x="5072" y="5460"/>
                      <a:pt x="5072" y="5457"/>
                    </a:cubicBezTo>
                    <a:cubicBezTo>
                      <a:pt x="5072" y="5454"/>
                      <a:pt x="5076" y="5454"/>
                      <a:pt x="5076" y="5454"/>
                    </a:cubicBezTo>
                    <a:cubicBezTo>
                      <a:pt x="5076" y="5451"/>
                      <a:pt x="5080" y="5447"/>
                      <a:pt x="5080" y="5444"/>
                    </a:cubicBezTo>
                    <a:cubicBezTo>
                      <a:pt x="5080" y="5444"/>
                      <a:pt x="5083" y="5444"/>
                      <a:pt x="5083" y="5440"/>
                    </a:cubicBezTo>
                    <a:cubicBezTo>
                      <a:pt x="5083" y="5440"/>
                      <a:pt x="5086" y="5437"/>
                      <a:pt x="5086" y="5433"/>
                    </a:cubicBezTo>
                    <a:cubicBezTo>
                      <a:pt x="5086" y="5430"/>
                      <a:pt x="5090" y="5430"/>
                      <a:pt x="5090" y="5430"/>
                    </a:cubicBezTo>
                    <a:cubicBezTo>
                      <a:pt x="5090" y="5427"/>
                      <a:pt x="5093" y="5424"/>
                      <a:pt x="5097" y="5420"/>
                    </a:cubicBezTo>
                    <a:lnTo>
                      <a:pt x="5097" y="5416"/>
                    </a:lnTo>
                    <a:cubicBezTo>
                      <a:pt x="5097" y="5413"/>
                      <a:pt x="5100" y="5410"/>
                      <a:pt x="5100" y="5406"/>
                    </a:cubicBezTo>
                    <a:cubicBezTo>
                      <a:pt x="5103" y="5406"/>
                      <a:pt x="5103" y="5406"/>
                      <a:pt x="5103" y="5403"/>
                    </a:cubicBezTo>
                    <a:cubicBezTo>
                      <a:pt x="5107" y="5399"/>
                      <a:pt x="5107" y="5399"/>
                      <a:pt x="5107" y="5396"/>
                    </a:cubicBezTo>
                    <a:cubicBezTo>
                      <a:pt x="5110" y="5396"/>
                      <a:pt x="5110" y="5393"/>
                      <a:pt x="5110" y="5393"/>
                    </a:cubicBezTo>
                    <a:cubicBezTo>
                      <a:pt x="5110" y="5389"/>
                      <a:pt x="5113" y="5386"/>
                      <a:pt x="5113" y="5383"/>
                    </a:cubicBezTo>
                    <a:cubicBezTo>
                      <a:pt x="5117" y="5383"/>
                      <a:pt x="5117" y="5383"/>
                      <a:pt x="5117" y="5379"/>
                    </a:cubicBezTo>
                    <a:cubicBezTo>
                      <a:pt x="5121" y="5375"/>
                      <a:pt x="5121" y="5372"/>
                      <a:pt x="5124" y="5369"/>
                    </a:cubicBezTo>
                    <a:cubicBezTo>
                      <a:pt x="5124" y="5366"/>
                      <a:pt x="5127" y="5362"/>
                      <a:pt x="5130" y="5358"/>
                    </a:cubicBezTo>
                    <a:lnTo>
                      <a:pt x="5130" y="5355"/>
                    </a:lnTo>
                    <a:cubicBezTo>
                      <a:pt x="5134" y="5352"/>
                      <a:pt x="5134" y="5348"/>
                      <a:pt x="5138" y="5345"/>
                    </a:cubicBezTo>
                    <a:lnTo>
                      <a:pt x="5138" y="5342"/>
                    </a:lnTo>
                    <a:cubicBezTo>
                      <a:pt x="5141" y="5338"/>
                      <a:pt x="5141" y="5338"/>
                      <a:pt x="5141" y="5334"/>
                    </a:cubicBezTo>
                    <a:cubicBezTo>
                      <a:pt x="5144" y="5334"/>
                      <a:pt x="5144" y="5331"/>
                      <a:pt x="5144" y="5328"/>
                    </a:cubicBezTo>
                    <a:cubicBezTo>
                      <a:pt x="5148" y="5328"/>
                      <a:pt x="5148" y="5325"/>
                      <a:pt x="5148" y="5325"/>
                    </a:cubicBezTo>
                    <a:cubicBezTo>
                      <a:pt x="5948" y="3884"/>
                      <a:pt x="6306" y="2382"/>
                      <a:pt x="6234" y="1135"/>
                    </a:cubicBezTo>
                    <a:cubicBezTo>
                      <a:pt x="6146" y="1135"/>
                      <a:pt x="6064" y="1112"/>
                      <a:pt x="5985" y="1071"/>
                    </a:cubicBezTo>
                    <a:lnTo>
                      <a:pt x="4082" y="1"/>
                    </a:lnTo>
                    <a:close/>
                    <a:moveTo>
                      <a:pt x="240" y="6850"/>
                    </a:moveTo>
                    <a:lnTo>
                      <a:pt x="1" y="7276"/>
                    </a:lnTo>
                    <a:lnTo>
                      <a:pt x="1905" y="8346"/>
                    </a:lnTo>
                    <a:cubicBezTo>
                      <a:pt x="1980" y="8390"/>
                      <a:pt x="2045" y="8448"/>
                      <a:pt x="2093" y="8523"/>
                    </a:cubicBezTo>
                    <a:cubicBezTo>
                      <a:pt x="2273" y="8424"/>
                      <a:pt x="2453" y="8315"/>
                      <a:pt x="2631" y="8192"/>
                    </a:cubicBezTo>
                    <a:lnTo>
                      <a:pt x="240" y="68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9" name="Google Shape;1699;p48"/>
              <p:cNvSpPr/>
              <p:nvPr/>
            </p:nvSpPr>
            <p:spPr>
              <a:xfrm>
                <a:off x="1376775" y="3453908"/>
                <a:ext cx="309345" cy="190963"/>
              </a:xfrm>
              <a:custGeom>
                <a:rect b="b" l="l" r="r" t="t"/>
                <a:pathLst>
                  <a:path extrusionOk="0" h="1697" w="2749">
                    <a:moveTo>
                      <a:pt x="198" y="0"/>
                    </a:moveTo>
                    <a:lnTo>
                      <a:pt x="1" y="354"/>
                    </a:lnTo>
                    <a:lnTo>
                      <a:pt x="2392" y="1696"/>
                    </a:lnTo>
                    <a:cubicBezTo>
                      <a:pt x="2511" y="1615"/>
                      <a:pt x="2630" y="1526"/>
                      <a:pt x="2749" y="1434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0" name="Google Shape;1700;p48"/>
              <p:cNvSpPr/>
              <p:nvPr/>
            </p:nvSpPr>
            <p:spPr>
              <a:xfrm>
                <a:off x="1759265" y="2772091"/>
                <a:ext cx="291790" cy="200866"/>
              </a:xfrm>
              <a:custGeom>
                <a:rect b="b" l="l" r="r" t="t"/>
                <a:pathLst>
                  <a:path extrusionOk="0" h="1785" w="2593">
                    <a:moveTo>
                      <a:pt x="198" y="0"/>
                    </a:moveTo>
                    <a:lnTo>
                      <a:pt x="1" y="354"/>
                    </a:lnTo>
                    <a:lnTo>
                      <a:pt x="2555" y="1785"/>
                    </a:lnTo>
                    <a:cubicBezTo>
                      <a:pt x="2572" y="1635"/>
                      <a:pt x="2586" y="1485"/>
                      <a:pt x="2593" y="1342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1" name="Google Shape;1701;p48"/>
              <p:cNvSpPr/>
              <p:nvPr/>
            </p:nvSpPr>
            <p:spPr>
              <a:xfrm>
                <a:off x="1016116" y="3414072"/>
                <a:ext cx="583468" cy="405896"/>
              </a:xfrm>
              <a:custGeom>
                <a:rect b="b" l="l" r="r" t="t"/>
                <a:pathLst>
                  <a:path extrusionOk="0" h="3607" w="5185">
                    <a:moveTo>
                      <a:pt x="795" y="0"/>
                    </a:moveTo>
                    <a:cubicBezTo>
                      <a:pt x="547" y="0"/>
                      <a:pt x="285" y="158"/>
                      <a:pt x="134" y="426"/>
                    </a:cubicBezTo>
                    <a:cubicBezTo>
                      <a:pt x="31" y="610"/>
                      <a:pt x="0" y="810"/>
                      <a:pt x="31" y="988"/>
                    </a:cubicBezTo>
                    <a:cubicBezTo>
                      <a:pt x="65" y="1165"/>
                      <a:pt x="161" y="1318"/>
                      <a:pt x="313" y="1403"/>
                    </a:cubicBezTo>
                    <a:lnTo>
                      <a:pt x="4122" y="3539"/>
                    </a:lnTo>
                    <a:cubicBezTo>
                      <a:pt x="4204" y="3585"/>
                      <a:pt x="4295" y="3607"/>
                      <a:pt x="4387" y="3607"/>
                    </a:cubicBezTo>
                    <a:cubicBezTo>
                      <a:pt x="4636" y="3607"/>
                      <a:pt x="4899" y="3449"/>
                      <a:pt x="5048" y="3181"/>
                    </a:cubicBezTo>
                    <a:cubicBezTo>
                      <a:pt x="5154" y="2997"/>
                      <a:pt x="5185" y="2797"/>
                      <a:pt x="5150" y="2619"/>
                    </a:cubicBezTo>
                    <a:cubicBezTo>
                      <a:pt x="5120" y="2442"/>
                      <a:pt x="5021" y="2289"/>
                      <a:pt x="4871" y="2204"/>
                    </a:cubicBezTo>
                    <a:lnTo>
                      <a:pt x="1060" y="68"/>
                    </a:lnTo>
                    <a:cubicBezTo>
                      <a:pt x="978" y="22"/>
                      <a:pt x="887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2" name="Google Shape;1702;p48"/>
              <p:cNvSpPr/>
              <p:nvPr/>
            </p:nvSpPr>
            <p:spPr>
              <a:xfrm>
                <a:off x="1347630" y="3540893"/>
                <a:ext cx="2363" cy="788"/>
              </a:xfrm>
              <a:custGeom>
                <a:rect b="b" l="l" r="r" t="t"/>
                <a:pathLst>
                  <a:path extrusionOk="0" h="7" w="21">
                    <a:moveTo>
                      <a:pt x="0" y="0"/>
                    </a:moveTo>
                    <a:lnTo>
                      <a:pt x="0" y="0"/>
                    </a:lnTo>
                    <a:lnTo>
                      <a:pt x="21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3" name="Google Shape;1703;p48"/>
              <p:cNvSpPr/>
              <p:nvPr/>
            </p:nvSpPr>
            <p:spPr>
              <a:xfrm>
                <a:off x="1349880" y="3541568"/>
                <a:ext cx="235525" cy="140437"/>
              </a:xfrm>
              <a:custGeom>
                <a:rect b="b" l="l" r="r" t="t"/>
                <a:pathLst>
                  <a:path extrusionOk="0" h="1248" w="2093">
                    <a:moveTo>
                      <a:pt x="1" y="1"/>
                    </a:moveTo>
                    <a:lnTo>
                      <a:pt x="1" y="1"/>
                    </a:lnTo>
                    <a:lnTo>
                      <a:pt x="1905" y="1071"/>
                    </a:lnTo>
                    <a:cubicBezTo>
                      <a:pt x="1980" y="1115"/>
                      <a:pt x="2045" y="1173"/>
                      <a:pt x="2093" y="1248"/>
                    </a:cubicBezTo>
                    <a:lnTo>
                      <a:pt x="2093" y="1248"/>
                    </a:lnTo>
                    <a:cubicBezTo>
                      <a:pt x="2045" y="1173"/>
                      <a:pt x="1980" y="1115"/>
                      <a:pt x="1905" y="1071"/>
                    </a:cubicBezTo>
                    <a:close/>
                  </a:path>
                </a:pathLst>
              </a:custGeom>
              <a:solidFill>
                <a:srgbClr val="BB781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4" name="Google Shape;1704;p48"/>
              <p:cNvSpPr/>
              <p:nvPr/>
            </p:nvSpPr>
            <p:spPr>
              <a:xfrm>
                <a:off x="1263682" y="3540893"/>
                <a:ext cx="333651" cy="279074"/>
              </a:xfrm>
              <a:custGeom>
                <a:rect b="b" l="l" r="r" t="t"/>
                <a:pathLst>
                  <a:path extrusionOk="0" h="2480" w="2965">
                    <a:moveTo>
                      <a:pt x="746" y="0"/>
                    </a:moveTo>
                    <a:lnTo>
                      <a:pt x="1" y="1332"/>
                    </a:lnTo>
                    <a:lnTo>
                      <a:pt x="1922" y="2412"/>
                    </a:lnTo>
                    <a:cubicBezTo>
                      <a:pt x="2004" y="2456"/>
                      <a:pt x="2095" y="2480"/>
                      <a:pt x="2188" y="2480"/>
                    </a:cubicBezTo>
                    <a:cubicBezTo>
                      <a:pt x="2436" y="2480"/>
                      <a:pt x="2699" y="2324"/>
                      <a:pt x="2848" y="2054"/>
                    </a:cubicBezTo>
                    <a:cubicBezTo>
                      <a:pt x="2927" y="1918"/>
                      <a:pt x="2964" y="1772"/>
                      <a:pt x="2964" y="1632"/>
                    </a:cubicBezTo>
                    <a:cubicBezTo>
                      <a:pt x="2964" y="1584"/>
                      <a:pt x="2957" y="1536"/>
                      <a:pt x="2950" y="1492"/>
                    </a:cubicBezTo>
                    <a:cubicBezTo>
                      <a:pt x="2936" y="1404"/>
                      <a:pt x="2903" y="1322"/>
                      <a:pt x="2859" y="1254"/>
                    </a:cubicBezTo>
                    <a:cubicBezTo>
                      <a:pt x="2811" y="1179"/>
                      <a:pt x="2746" y="1121"/>
                      <a:pt x="2671" y="1077"/>
                    </a:cubicBezTo>
                    <a:lnTo>
                      <a:pt x="767" y="7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5" name="Google Shape;1705;p48"/>
              <p:cNvSpPr/>
              <p:nvPr/>
            </p:nvSpPr>
            <p:spPr>
              <a:xfrm>
                <a:off x="1559524" y="2445080"/>
                <a:ext cx="583581" cy="406008"/>
              </a:xfrm>
              <a:custGeom>
                <a:rect b="b" l="l" r="r" t="t"/>
                <a:pathLst>
                  <a:path extrusionOk="0" h="3608" w="5186">
                    <a:moveTo>
                      <a:pt x="795" y="0"/>
                    </a:moveTo>
                    <a:cubicBezTo>
                      <a:pt x="547" y="0"/>
                      <a:pt x="286" y="157"/>
                      <a:pt x="137" y="423"/>
                    </a:cubicBezTo>
                    <a:cubicBezTo>
                      <a:pt x="32" y="610"/>
                      <a:pt x="1" y="811"/>
                      <a:pt x="35" y="988"/>
                    </a:cubicBezTo>
                    <a:cubicBezTo>
                      <a:pt x="66" y="1165"/>
                      <a:pt x="164" y="1315"/>
                      <a:pt x="315" y="1400"/>
                    </a:cubicBezTo>
                    <a:lnTo>
                      <a:pt x="4122" y="3540"/>
                    </a:lnTo>
                    <a:cubicBezTo>
                      <a:pt x="4205" y="3586"/>
                      <a:pt x="4295" y="3608"/>
                      <a:pt x="4388" y="3608"/>
                    </a:cubicBezTo>
                    <a:cubicBezTo>
                      <a:pt x="4637" y="3608"/>
                      <a:pt x="4901" y="3450"/>
                      <a:pt x="5053" y="3182"/>
                    </a:cubicBezTo>
                    <a:cubicBezTo>
                      <a:pt x="5155" y="2998"/>
                      <a:pt x="5185" y="2797"/>
                      <a:pt x="5151" y="2620"/>
                    </a:cubicBezTo>
                    <a:cubicBezTo>
                      <a:pt x="5121" y="2443"/>
                      <a:pt x="5022" y="2289"/>
                      <a:pt x="4872" y="2204"/>
                    </a:cubicBezTo>
                    <a:lnTo>
                      <a:pt x="1064" y="69"/>
                    </a:lnTo>
                    <a:cubicBezTo>
                      <a:pt x="980" y="22"/>
                      <a:pt x="889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6" name="Google Shape;1706;p48"/>
              <p:cNvSpPr/>
              <p:nvPr/>
            </p:nvSpPr>
            <p:spPr>
              <a:xfrm>
                <a:off x="1807202" y="2721790"/>
                <a:ext cx="2026" cy="1238"/>
              </a:xfrm>
              <a:custGeom>
                <a:rect b="b" l="l" r="r" t="t"/>
                <a:pathLst>
                  <a:path extrusionOk="0" h="11" w="18">
                    <a:moveTo>
                      <a:pt x="0" y="1"/>
                    </a:moveTo>
                    <a:lnTo>
                      <a:pt x="0" y="1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7" name="Google Shape;1707;p48"/>
              <p:cNvSpPr/>
              <p:nvPr/>
            </p:nvSpPr>
            <p:spPr>
              <a:xfrm>
                <a:off x="1980048" y="3297942"/>
                <a:ext cx="138412" cy="195915"/>
              </a:xfrm>
              <a:custGeom>
                <a:rect b="b" l="l" r="r" t="t"/>
                <a:pathLst>
                  <a:path extrusionOk="0" h="1741" w="1230">
                    <a:moveTo>
                      <a:pt x="980" y="0"/>
                    </a:moveTo>
                    <a:cubicBezTo>
                      <a:pt x="908" y="0"/>
                      <a:pt x="841" y="35"/>
                      <a:pt x="805" y="99"/>
                    </a:cubicBezTo>
                    <a:lnTo>
                      <a:pt x="55" y="1438"/>
                    </a:lnTo>
                    <a:cubicBezTo>
                      <a:pt x="0" y="1532"/>
                      <a:pt x="41" y="1655"/>
                      <a:pt x="143" y="1713"/>
                    </a:cubicBezTo>
                    <a:cubicBezTo>
                      <a:pt x="177" y="1732"/>
                      <a:pt x="215" y="1741"/>
                      <a:pt x="252" y="1741"/>
                    </a:cubicBezTo>
                    <a:cubicBezTo>
                      <a:pt x="322" y="1741"/>
                      <a:pt x="389" y="1708"/>
                      <a:pt x="423" y="1645"/>
                    </a:cubicBezTo>
                    <a:lnTo>
                      <a:pt x="1176" y="303"/>
                    </a:lnTo>
                    <a:cubicBezTo>
                      <a:pt x="1230" y="207"/>
                      <a:pt x="1186" y="85"/>
                      <a:pt x="1087" y="27"/>
                    </a:cubicBezTo>
                    <a:cubicBezTo>
                      <a:pt x="1053" y="9"/>
                      <a:pt x="1016" y="0"/>
                      <a:pt x="9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8" name="Google Shape;1708;p48"/>
              <p:cNvSpPr/>
              <p:nvPr/>
            </p:nvSpPr>
            <p:spPr>
              <a:xfrm>
                <a:off x="1996140" y="3300980"/>
                <a:ext cx="118944" cy="192876"/>
              </a:xfrm>
              <a:custGeom>
                <a:rect b="b" l="l" r="r" t="t"/>
                <a:pathLst>
                  <a:path extrusionOk="0" h="1714" w="1057">
                    <a:moveTo>
                      <a:pt x="944" y="0"/>
                    </a:moveTo>
                    <a:lnTo>
                      <a:pt x="0" y="1686"/>
                    </a:lnTo>
                    <a:cubicBezTo>
                      <a:pt x="35" y="1703"/>
                      <a:pt x="72" y="1713"/>
                      <a:pt x="106" y="1713"/>
                    </a:cubicBezTo>
                    <a:cubicBezTo>
                      <a:pt x="178" y="1713"/>
                      <a:pt x="246" y="1680"/>
                      <a:pt x="280" y="1618"/>
                    </a:cubicBezTo>
                    <a:lnTo>
                      <a:pt x="1033" y="276"/>
                    </a:lnTo>
                    <a:cubicBezTo>
                      <a:pt x="1050" y="249"/>
                      <a:pt x="1057" y="218"/>
                      <a:pt x="1057" y="188"/>
                    </a:cubicBezTo>
                    <a:cubicBezTo>
                      <a:pt x="1057" y="116"/>
                      <a:pt x="1016" y="41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9" name="Google Shape;1709;p48"/>
              <p:cNvSpPr/>
              <p:nvPr/>
            </p:nvSpPr>
            <p:spPr>
              <a:xfrm>
                <a:off x="2937116" y="3806238"/>
                <a:ext cx="204805" cy="290102"/>
              </a:xfrm>
              <a:custGeom>
                <a:rect b="b" l="l" r="r" t="t"/>
                <a:pathLst>
                  <a:path extrusionOk="0" h="2578" w="1820">
                    <a:moveTo>
                      <a:pt x="1447" y="0"/>
                    </a:moveTo>
                    <a:cubicBezTo>
                      <a:pt x="1343" y="0"/>
                      <a:pt x="1244" y="51"/>
                      <a:pt x="1193" y="145"/>
                    </a:cubicBezTo>
                    <a:lnTo>
                      <a:pt x="79" y="2128"/>
                    </a:lnTo>
                    <a:cubicBezTo>
                      <a:pt x="0" y="2268"/>
                      <a:pt x="58" y="2452"/>
                      <a:pt x="212" y="2537"/>
                    </a:cubicBezTo>
                    <a:cubicBezTo>
                      <a:pt x="261" y="2564"/>
                      <a:pt x="316" y="2577"/>
                      <a:pt x="370" y="2577"/>
                    </a:cubicBezTo>
                    <a:cubicBezTo>
                      <a:pt x="474" y="2577"/>
                      <a:pt x="575" y="2527"/>
                      <a:pt x="627" y="2434"/>
                    </a:cubicBezTo>
                    <a:lnTo>
                      <a:pt x="1737" y="452"/>
                    </a:lnTo>
                    <a:cubicBezTo>
                      <a:pt x="1819" y="309"/>
                      <a:pt x="1758" y="125"/>
                      <a:pt x="1608" y="43"/>
                    </a:cubicBezTo>
                    <a:cubicBezTo>
                      <a:pt x="1557" y="14"/>
                      <a:pt x="1501" y="0"/>
                      <a:pt x="14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0" name="Google Shape;1710;p48"/>
              <p:cNvSpPr/>
              <p:nvPr/>
            </p:nvSpPr>
            <p:spPr>
              <a:xfrm>
                <a:off x="2960860" y="3811077"/>
                <a:ext cx="175997" cy="285264"/>
              </a:xfrm>
              <a:custGeom>
                <a:rect b="b" l="l" r="r" t="t"/>
                <a:pathLst>
                  <a:path extrusionOk="0" h="2535" w="1564">
                    <a:moveTo>
                      <a:pt x="1397" y="0"/>
                    </a:moveTo>
                    <a:lnTo>
                      <a:pt x="1" y="2494"/>
                    </a:lnTo>
                    <a:cubicBezTo>
                      <a:pt x="48" y="2521"/>
                      <a:pt x="106" y="2534"/>
                      <a:pt x="161" y="2534"/>
                    </a:cubicBezTo>
                    <a:cubicBezTo>
                      <a:pt x="263" y="2534"/>
                      <a:pt x="366" y="2484"/>
                      <a:pt x="416" y="2391"/>
                    </a:cubicBezTo>
                    <a:lnTo>
                      <a:pt x="1526" y="409"/>
                    </a:lnTo>
                    <a:cubicBezTo>
                      <a:pt x="1551" y="365"/>
                      <a:pt x="1564" y="321"/>
                      <a:pt x="1564" y="277"/>
                    </a:cubicBezTo>
                    <a:cubicBezTo>
                      <a:pt x="1564" y="168"/>
                      <a:pt x="1503" y="58"/>
                      <a:pt x="1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1" name="Google Shape;1711;p48"/>
              <p:cNvSpPr/>
              <p:nvPr/>
            </p:nvSpPr>
            <p:spPr>
              <a:xfrm>
                <a:off x="898410" y="3853613"/>
                <a:ext cx="930736" cy="172283"/>
              </a:xfrm>
              <a:custGeom>
                <a:rect b="b" l="l" r="r" t="t"/>
                <a:pathLst>
                  <a:path extrusionOk="0" h="1531" w="8271">
                    <a:moveTo>
                      <a:pt x="930" y="1"/>
                    </a:moveTo>
                    <a:cubicBezTo>
                      <a:pt x="419" y="1"/>
                      <a:pt x="1" y="345"/>
                      <a:pt x="1" y="763"/>
                    </a:cubicBezTo>
                    <a:cubicBezTo>
                      <a:pt x="1" y="975"/>
                      <a:pt x="106" y="1166"/>
                      <a:pt x="273" y="1305"/>
                    </a:cubicBezTo>
                    <a:cubicBezTo>
                      <a:pt x="444" y="1445"/>
                      <a:pt x="675" y="1530"/>
                      <a:pt x="930" y="1530"/>
                    </a:cubicBezTo>
                    <a:lnTo>
                      <a:pt x="7341" y="1530"/>
                    </a:lnTo>
                    <a:cubicBezTo>
                      <a:pt x="7852" y="1530"/>
                      <a:pt x="8271" y="1186"/>
                      <a:pt x="8271" y="763"/>
                    </a:cubicBezTo>
                    <a:cubicBezTo>
                      <a:pt x="8271" y="553"/>
                      <a:pt x="8165" y="362"/>
                      <a:pt x="7998" y="222"/>
                    </a:cubicBezTo>
                    <a:cubicBezTo>
                      <a:pt x="7831" y="86"/>
                      <a:pt x="7593" y="1"/>
                      <a:pt x="73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2" name="Google Shape;1712;p48"/>
              <p:cNvSpPr/>
              <p:nvPr/>
            </p:nvSpPr>
            <p:spPr>
              <a:xfrm>
                <a:off x="1360346" y="3853613"/>
                <a:ext cx="468800" cy="122433"/>
              </a:xfrm>
              <a:custGeom>
                <a:rect b="b" l="l" r="r" t="t"/>
                <a:pathLst>
                  <a:path extrusionOk="0" h="1088" w="4166">
                    <a:moveTo>
                      <a:pt x="0" y="1"/>
                    </a:moveTo>
                    <a:lnTo>
                      <a:pt x="0" y="1087"/>
                    </a:lnTo>
                    <a:lnTo>
                      <a:pt x="4080" y="1087"/>
                    </a:lnTo>
                    <a:cubicBezTo>
                      <a:pt x="4135" y="988"/>
                      <a:pt x="4166" y="880"/>
                      <a:pt x="4166" y="763"/>
                    </a:cubicBezTo>
                    <a:cubicBezTo>
                      <a:pt x="4166" y="553"/>
                      <a:pt x="4060" y="362"/>
                      <a:pt x="3893" y="222"/>
                    </a:cubicBezTo>
                    <a:cubicBezTo>
                      <a:pt x="3726" y="86"/>
                      <a:pt x="3488" y="1"/>
                      <a:pt x="3236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3" name="Google Shape;1713;p48"/>
              <p:cNvSpPr/>
              <p:nvPr/>
            </p:nvSpPr>
            <p:spPr>
              <a:xfrm>
                <a:off x="815250" y="3975932"/>
                <a:ext cx="1097505" cy="210094"/>
              </a:xfrm>
              <a:custGeom>
                <a:rect b="b" l="l" r="r" t="t"/>
                <a:pathLst>
                  <a:path extrusionOk="0" h="1867" w="9753">
                    <a:moveTo>
                      <a:pt x="566" y="0"/>
                    </a:moveTo>
                    <a:cubicBezTo>
                      <a:pt x="253" y="0"/>
                      <a:pt x="1" y="256"/>
                      <a:pt x="1" y="566"/>
                    </a:cubicBezTo>
                    <a:lnTo>
                      <a:pt x="1" y="1866"/>
                    </a:lnTo>
                    <a:lnTo>
                      <a:pt x="9752" y="1866"/>
                    </a:lnTo>
                    <a:lnTo>
                      <a:pt x="9752" y="566"/>
                    </a:lnTo>
                    <a:cubicBezTo>
                      <a:pt x="9752" y="256"/>
                      <a:pt x="9496" y="0"/>
                      <a:pt x="9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4" name="Google Shape;1714;p48"/>
              <p:cNvSpPr/>
              <p:nvPr/>
            </p:nvSpPr>
            <p:spPr>
              <a:xfrm>
                <a:off x="1360346" y="3975932"/>
                <a:ext cx="552410" cy="156867"/>
              </a:xfrm>
              <a:custGeom>
                <a:rect b="b" l="l" r="r" t="t"/>
                <a:pathLst>
                  <a:path extrusionOk="0" h="1394" w="4909">
                    <a:moveTo>
                      <a:pt x="0" y="0"/>
                    </a:moveTo>
                    <a:lnTo>
                      <a:pt x="0" y="1393"/>
                    </a:lnTo>
                    <a:lnTo>
                      <a:pt x="4908" y="1393"/>
                    </a:lnTo>
                    <a:lnTo>
                      <a:pt x="4908" y="566"/>
                    </a:lnTo>
                    <a:cubicBezTo>
                      <a:pt x="4908" y="256"/>
                      <a:pt x="4652" y="0"/>
                      <a:pt x="43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5" name="Google Shape;1715;p48"/>
              <p:cNvSpPr/>
              <p:nvPr/>
            </p:nvSpPr>
            <p:spPr>
              <a:xfrm>
                <a:off x="815250" y="4132686"/>
                <a:ext cx="1097505" cy="53339"/>
              </a:xfrm>
              <a:custGeom>
                <a:rect b="b" l="l" r="r" t="t"/>
                <a:pathLst>
                  <a:path extrusionOk="0" h="474" w="9753">
                    <a:moveTo>
                      <a:pt x="1" y="0"/>
                    </a:moveTo>
                    <a:lnTo>
                      <a:pt x="1" y="473"/>
                    </a:lnTo>
                    <a:lnTo>
                      <a:pt x="9752" y="473"/>
                    </a:lnTo>
                    <a:lnTo>
                      <a:pt x="97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6" name="Google Shape;1716;p48"/>
              <p:cNvSpPr/>
              <p:nvPr/>
            </p:nvSpPr>
            <p:spPr>
              <a:xfrm>
                <a:off x="1360346" y="4132686"/>
                <a:ext cx="552410" cy="53339"/>
              </a:xfrm>
              <a:custGeom>
                <a:rect b="b" l="l" r="r" t="t"/>
                <a:pathLst>
                  <a:path extrusionOk="0" h="474" w="4909">
                    <a:moveTo>
                      <a:pt x="0" y="0"/>
                    </a:moveTo>
                    <a:lnTo>
                      <a:pt x="0" y="473"/>
                    </a:lnTo>
                    <a:lnTo>
                      <a:pt x="4908" y="473"/>
                    </a:lnTo>
                    <a:lnTo>
                      <a:pt x="49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17" name="Google Shape;1717;p48"/>
            <p:cNvSpPr/>
            <p:nvPr/>
          </p:nvSpPr>
          <p:spPr>
            <a:xfrm>
              <a:off x="1986267" y="2843909"/>
              <a:ext cx="333651" cy="279074"/>
            </a:xfrm>
            <a:custGeom>
              <a:rect b="b" l="l" r="r" t="t"/>
              <a:pathLst>
                <a:path extrusionOk="0" h="2480" w="2965">
                  <a:moveTo>
                    <a:pt x="746" y="0"/>
                  </a:moveTo>
                  <a:lnTo>
                    <a:pt x="1" y="1332"/>
                  </a:lnTo>
                  <a:lnTo>
                    <a:pt x="1922" y="2412"/>
                  </a:lnTo>
                  <a:cubicBezTo>
                    <a:pt x="2004" y="2456"/>
                    <a:pt x="2095" y="2480"/>
                    <a:pt x="2188" y="2480"/>
                  </a:cubicBezTo>
                  <a:cubicBezTo>
                    <a:pt x="2436" y="2480"/>
                    <a:pt x="2699" y="2324"/>
                    <a:pt x="2848" y="2054"/>
                  </a:cubicBezTo>
                  <a:cubicBezTo>
                    <a:pt x="2927" y="1918"/>
                    <a:pt x="2964" y="1772"/>
                    <a:pt x="2964" y="1632"/>
                  </a:cubicBezTo>
                  <a:cubicBezTo>
                    <a:pt x="2964" y="1584"/>
                    <a:pt x="2957" y="1536"/>
                    <a:pt x="2950" y="1492"/>
                  </a:cubicBezTo>
                  <a:cubicBezTo>
                    <a:pt x="2936" y="1404"/>
                    <a:pt x="2903" y="1322"/>
                    <a:pt x="2859" y="1254"/>
                  </a:cubicBezTo>
                  <a:cubicBezTo>
                    <a:pt x="2811" y="1179"/>
                    <a:pt x="2746" y="1121"/>
                    <a:pt x="2671" y="1077"/>
                  </a:cubicBezTo>
                  <a:lnTo>
                    <a:pt x="767" y="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49"/>
          <p:cNvSpPr txBox="1"/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solidFill>
                  <a:srgbClr val="333644"/>
                </a:solidFill>
                <a:latin typeface="Oswald"/>
                <a:ea typeface="Oswald"/>
                <a:cs typeface="Oswald"/>
                <a:sym typeface="Oswald"/>
              </a:rPr>
              <a:t>Defendant 22 </a:t>
            </a:r>
            <a:endParaRPr b="1" sz="83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23" name="Google Shape;1723;p49"/>
          <p:cNvSpPr txBox="1"/>
          <p:nvPr>
            <p:ph idx="1" type="body"/>
          </p:nvPr>
        </p:nvSpPr>
        <p:spPr>
          <a:xfrm>
            <a:off x="4457275" y="2129400"/>
            <a:ext cx="39735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Claim: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65.100 = 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Special Elite"/>
                <a:ea typeface="Special Elite"/>
                <a:cs typeface="Special Elite"/>
                <a:sym typeface="Special Elite"/>
              </a:rPr>
              <a:t>                     </a:t>
            </a:r>
            <a:r>
              <a:rPr b="1" lang="en" sz="3000">
                <a:latin typeface="Special Elite"/>
                <a:ea typeface="Special Elite"/>
                <a:cs typeface="Special Elite"/>
                <a:sym typeface="Special Elite"/>
              </a:rPr>
              <a:t>65   </a:t>
            </a:r>
            <a:r>
              <a:rPr b="1" lang="en" sz="3000" u="sng">
                <a:latin typeface="Special Elite"/>
                <a:ea typeface="Special Elite"/>
                <a:cs typeface="Special Elite"/>
                <a:sym typeface="Special Elite"/>
              </a:rPr>
              <a:t>1</a:t>
            </a:r>
            <a:endParaRPr b="1" sz="3000" u="sng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Special Elite"/>
                <a:ea typeface="Special Elite"/>
                <a:cs typeface="Special Elite"/>
                <a:sym typeface="Special Elite"/>
              </a:rPr>
              <a:t>                             </a:t>
            </a:r>
            <a:r>
              <a:rPr b="1" lang="en" sz="3000">
                <a:latin typeface="Special Elite"/>
                <a:ea typeface="Special Elite"/>
                <a:cs typeface="Special Elite"/>
                <a:sym typeface="Special Elite"/>
              </a:rPr>
              <a:t>10</a:t>
            </a:r>
            <a:endParaRPr b="1" sz="30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724" name="Google Shape;1724;p49"/>
          <p:cNvSpPr/>
          <p:nvPr/>
        </p:nvSpPr>
        <p:spPr>
          <a:xfrm>
            <a:off x="341300" y="597837"/>
            <a:ext cx="3859836" cy="3859872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25" name="Google Shape;1725;p49"/>
          <p:cNvGrpSpPr/>
          <p:nvPr/>
        </p:nvGrpSpPr>
        <p:grpSpPr>
          <a:xfrm>
            <a:off x="992313" y="1801099"/>
            <a:ext cx="2694334" cy="2656604"/>
            <a:chOff x="992313" y="1801099"/>
            <a:chExt cx="2694334" cy="2656604"/>
          </a:xfrm>
        </p:grpSpPr>
        <p:grpSp>
          <p:nvGrpSpPr>
            <p:cNvPr id="1726" name="Google Shape;1726;p49"/>
            <p:cNvGrpSpPr/>
            <p:nvPr/>
          </p:nvGrpSpPr>
          <p:grpSpPr>
            <a:xfrm>
              <a:off x="1282129" y="1801099"/>
              <a:ext cx="1855742" cy="2435663"/>
              <a:chOff x="4020000" y="4232425"/>
              <a:chExt cx="961325" cy="1146950"/>
            </a:xfrm>
          </p:grpSpPr>
          <p:sp>
            <p:nvSpPr>
              <p:cNvPr id="1727" name="Google Shape;1727;p49"/>
              <p:cNvSpPr/>
              <p:nvPr/>
            </p:nvSpPr>
            <p:spPr>
              <a:xfrm>
                <a:off x="4097750" y="4232425"/>
                <a:ext cx="883575" cy="1097225"/>
              </a:xfrm>
              <a:custGeom>
                <a:rect b="b" l="l" r="r" t="t"/>
                <a:pathLst>
                  <a:path extrusionOk="0" h="43889" w="35343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8" name="Google Shape;1728;p49"/>
              <p:cNvSpPr/>
              <p:nvPr/>
            </p:nvSpPr>
            <p:spPr>
              <a:xfrm>
                <a:off x="4020000" y="4282150"/>
                <a:ext cx="883550" cy="1097225"/>
              </a:xfrm>
              <a:custGeom>
                <a:rect b="b" l="l" r="r" t="t"/>
                <a:pathLst>
                  <a:path extrusionOk="0" h="43889" w="35342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9" name="Google Shape;1729;p49"/>
              <p:cNvSpPr/>
              <p:nvPr/>
            </p:nvSpPr>
            <p:spPr>
              <a:xfrm>
                <a:off x="4137100" y="44273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0" name="Google Shape;1730;p49"/>
              <p:cNvSpPr/>
              <p:nvPr/>
            </p:nvSpPr>
            <p:spPr>
              <a:xfrm>
                <a:off x="4137100" y="45062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1" name="Google Shape;1731;p49"/>
              <p:cNvSpPr/>
              <p:nvPr/>
            </p:nvSpPr>
            <p:spPr>
              <a:xfrm>
                <a:off x="4137100" y="45849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2" name="Google Shape;1732;p49"/>
              <p:cNvSpPr/>
              <p:nvPr/>
            </p:nvSpPr>
            <p:spPr>
              <a:xfrm>
                <a:off x="4137100" y="4663725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3" name="Google Shape;1733;p49"/>
              <p:cNvSpPr/>
              <p:nvPr/>
            </p:nvSpPr>
            <p:spPr>
              <a:xfrm>
                <a:off x="4137100" y="47424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4" name="Google Shape;1734;p49"/>
              <p:cNvSpPr/>
              <p:nvPr/>
            </p:nvSpPr>
            <p:spPr>
              <a:xfrm>
                <a:off x="4137100" y="48213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5" name="Google Shape;1735;p49"/>
              <p:cNvSpPr/>
              <p:nvPr/>
            </p:nvSpPr>
            <p:spPr>
              <a:xfrm>
                <a:off x="4137100" y="49001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6" name="Google Shape;1736;p49"/>
              <p:cNvSpPr/>
              <p:nvPr/>
            </p:nvSpPr>
            <p:spPr>
              <a:xfrm>
                <a:off x="4137100" y="49788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6"/>
                    </a:lnTo>
                    <a:lnTo>
                      <a:pt x="25978" y="756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7" name="Google Shape;1737;p49"/>
              <p:cNvSpPr/>
              <p:nvPr/>
            </p:nvSpPr>
            <p:spPr>
              <a:xfrm>
                <a:off x="4137100" y="50577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8" name="Google Shape;1738;p49"/>
              <p:cNvSpPr/>
              <p:nvPr/>
            </p:nvSpPr>
            <p:spPr>
              <a:xfrm>
                <a:off x="4137100" y="5136500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2"/>
                    </a:lnTo>
                    <a:lnTo>
                      <a:pt x="25978" y="752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9" name="Google Shape;1739;p49"/>
              <p:cNvSpPr/>
              <p:nvPr/>
            </p:nvSpPr>
            <p:spPr>
              <a:xfrm>
                <a:off x="4137100" y="52152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0" name="Google Shape;1740;p49"/>
            <p:cNvGrpSpPr/>
            <p:nvPr/>
          </p:nvGrpSpPr>
          <p:grpSpPr>
            <a:xfrm>
              <a:off x="2696654" y="2426239"/>
              <a:ext cx="989992" cy="2031325"/>
              <a:chOff x="2247425" y="1722825"/>
              <a:chExt cx="422550" cy="867050"/>
            </a:xfrm>
          </p:grpSpPr>
          <p:sp>
            <p:nvSpPr>
              <p:cNvPr id="1741" name="Google Shape;1741;p49"/>
              <p:cNvSpPr/>
              <p:nvPr/>
            </p:nvSpPr>
            <p:spPr>
              <a:xfrm>
                <a:off x="2267500" y="1782350"/>
                <a:ext cx="382350" cy="748000"/>
              </a:xfrm>
              <a:custGeom>
                <a:rect b="b" l="l" r="r" t="t"/>
                <a:pathLst>
                  <a:path extrusionOk="0" h="29920" w="15294">
                    <a:moveTo>
                      <a:pt x="1" y="1"/>
                    </a:moveTo>
                    <a:lnTo>
                      <a:pt x="1" y="6039"/>
                    </a:lnTo>
                    <a:cubicBezTo>
                      <a:pt x="1" y="9469"/>
                      <a:pt x="2259" y="12371"/>
                      <a:pt x="5369" y="13338"/>
                    </a:cubicBezTo>
                    <a:cubicBezTo>
                      <a:pt x="6084" y="13560"/>
                      <a:pt x="6608" y="14193"/>
                      <a:pt x="6612" y="14940"/>
                    </a:cubicBezTo>
                    <a:lnTo>
                      <a:pt x="6612" y="14981"/>
                    </a:lnTo>
                    <a:cubicBezTo>
                      <a:pt x="6608" y="15726"/>
                      <a:pt x="6084" y="16356"/>
                      <a:pt x="5369" y="16581"/>
                    </a:cubicBezTo>
                    <a:cubicBezTo>
                      <a:pt x="2259" y="17548"/>
                      <a:pt x="1" y="20450"/>
                      <a:pt x="1" y="23880"/>
                    </a:cubicBezTo>
                    <a:lnTo>
                      <a:pt x="1" y="29920"/>
                    </a:lnTo>
                    <a:lnTo>
                      <a:pt x="15294" y="29920"/>
                    </a:lnTo>
                    <a:lnTo>
                      <a:pt x="15294" y="23880"/>
                    </a:lnTo>
                    <a:cubicBezTo>
                      <a:pt x="15294" y="20450"/>
                      <a:pt x="13036" y="17548"/>
                      <a:pt x="9926" y="16581"/>
                    </a:cubicBezTo>
                    <a:cubicBezTo>
                      <a:pt x="9211" y="16356"/>
                      <a:pt x="8686" y="15726"/>
                      <a:pt x="8683" y="14981"/>
                    </a:cubicBezTo>
                    <a:lnTo>
                      <a:pt x="8683" y="14940"/>
                    </a:lnTo>
                    <a:cubicBezTo>
                      <a:pt x="8686" y="14193"/>
                      <a:pt x="9211" y="13560"/>
                      <a:pt x="9926" y="13338"/>
                    </a:cubicBezTo>
                    <a:cubicBezTo>
                      <a:pt x="13036" y="12371"/>
                      <a:pt x="15294" y="9469"/>
                      <a:pt x="15294" y="6039"/>
                    </a:cubicBezTo>
                    <a:lnTo>
                      <a:pt x="15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2" name="Google Shape;1742;p49"/>
              <p:cNvSpPr/>
              <p:nvPr/>
            </p:nvSpPr>
            <p:spPr>
              <a:xfrm>
                <a:off x="2287775" y="1941400"/>
                <a:ext cx="341825" cy="557950"/>
              </a:xfrm>
              <a:custGeom>
                <a:rect b="b" l="l" r="r" t="t"/>
                <a:pathLst>
                  <a:path extrusionOk="0" h="22318" w="13673">
                    <a:moveTo>
                      <a:pt x="1" y="1"/>
                    </a:moveTo>
                    <a:cubicBezTo>
                      <a:pt x="69" y="1414"/>
                      <a:pt x="559" y="2708"/>
                      <a:pt x="1353" y="3768"/>
                    </a:cubicBezTo>
                    <a:cubicBezTo>
                      <a:pt x="2204" y="4912"/>
                      <a:pt x="3406" y="5778"/>
                      <a:pt x="4799" y="6210"/>
                    </a:cubicBezTo>
                    <a:cubicBezTo>
                      <a:pt x="5307" y="6371"/>
                      <a:pt x="5750" y="6673"/>
                      <a:pt x="6074" y="7082"/>
                    </a:cubicBezTo>
                    <a:cubicBezTo>
                      <a:pt x="6397" y="7487"/>
                      <a:pt x="6602" y="8009"/>
                      <a:pt x="6605" y="8570"/>
                    </a:cubicBezTo>
                    <a:lnTo>
                      <a:pt x="6605" y="17556"/>
                    </a:lnTo>
                    <a:cubicBezTo>
                      <a:pt x="6602" y="18118"/>
                      <a:pt x="6397" y="18639"/>
                      <a:pt x="6074" y="19045"/>
                    </a:cubicBezTo>
                    <a:cubicBezTo>
                      <a:pt x="5750" y="19453"/>
                      <a:pt x="5307" y="19757"/>
                      <a:pt x="4799" y="19916"/>
                    </a:cubicBezTo>
                    <a:cubicBezTo>
                      <a:pt x="3423" y="20345"/>
                      <a:pt x="2235" y="21194"/>
                      <a:pt x="1383" y="22318"/>
                    </a:cubicBezTo>
                    <a:lnTo>
                      <a:pt x="12290" y="22318"/>
                    </a:lnTo>
                    <a:cubicBezTo>
                      <a:pt x="11438" y="21194"/>
                      <a:pt x="10249" y="20345"/>
                      <a:pt x="8873" y="19916"/>
                    </a:cubicBezTo>
                    <a:cubicBezTo>
                      <a:pt x="8366" y="19757"/>
                      <a:pt x="7923" y="19453"/>
                      <a:pt x="7596" y="19045"/>
                    </a:cubicBezTo>
                    <a:cubicBezTo>
                      <a:pt x="7272" y="18639"/>
                      <a:pt x="7072" y="18118"/>
                      <a:pt x="7068" y="17556"/>
                    </a:cubicBezTo>
                    <a:lnTo>
                      <a:pt x="7068" y="17553"/>
                    </a:lnTo>
                    <a:lnTo>
                      <a:pt x="7068" y="8570"/>
                    </a:lnTo>
                    <a:cubicBezTo>
                      <a:pt x="7072" y="8009"/>
                      <a:pt x="7272" y="7487"/>
                      <a:pt x="7596" y="7082"/>
                    </a:cubicBezTo>
                    <a:cubicBezTo>
                      <a:pt x="7923" y="6673"/>
                      <a:pt x="8366" y="6371"/>
                      <a:pt x="8873" y="6210"/>
                    </a:cubicBezTo>
                    <a:cubicBezTo>
                      <a:pt x="10266" y="5778"/>
                      <a:pt x="11469" y="4912"/>
                      <a:pt x="12320" y="3768"/>
                    </a:cubicBezTo>
                    <a:cubicBezTo>
                      <a:pt x="13114" y="2708"/>
                      <a:pt x="13604" y="1414"/>
                      <a:pt x="13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3" name="Google Shape;1743;p49"/>
              <p:cNvSpPr/>
              <p:nvPr/>
            </p:nvSpPr>
            <p:spPr>
              <a:xfrm>
                <a:off x="2247425" y="1810625"/>
                <a:ext cx="422550" cy="15600"/>
              </a:xfrm>
              <a:custGeom>
                <a:rect b="b" l="l" r="r" t="t"/>
                <a:pathLst>
                  <a:path extrusionOk="0" h="624" w="16902">
                    <a:moveTo>
                      <a:pt x="0" y="0"/>
                    </a:moveTo>
                    <a:lnTo>
                      <a:pt x="535" y="623"/>
                    </a:lnTo>
                    <a:lnTo>
                      <a:pt x="16362" y="623"/>
                    </a:ln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4" name="Google Shape;1744;p49"/>
              <p:cNvSpPr/>
              <p:nvPr/>
            </p:nvSpPr>
            <p:spPr>
              <a:xfrm>
                <a:off x="2247425" y="1722825"/>
                <a:ext cx="422550" cy="89275"/>
              </a:xfrm>
              <a:custGeom>
                <a:rect b="b" l="l" r="r" t="t"/>
                <a:pathLst>
                  <a:path extrusionOk="0" h="3571" w="16902">
                    <a:moveTo>
                      <a:pt x="416" y="0"/>
                    </a:moveTo>
                    <a:cubicBezTo>
                      <a:pt x="187" y="0"/>
                      <a:pt x="0" y="188"/>
                      <a:pt x="0" y="416"/>
                    </a:cubicBezTo>
                    <a:lnTo>
                      <a:pt x="0" y="3570"/>
                    </a:lnTo>
                    <a:lnTo>
                      <a:pt x="16901" y="3570"/>
                    </a:lnTo>
                    <a:lnTo>
                      <a:pt x="16901" y="416"/>
                    </a:lnTo>
                    <a:cubicBezTo>
                      <a:pt x="16901" y="188"/>
                      <a:pt x="16713" y="0"/>
                      <a:pt x="16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5" name="Google Shape;1745;p49"/>
              <p:cNvSpPr/>
              <p:nvPr/>
            </p:nvSpPr>
            <p:spPr>
              <a:xfrm>
                <a:off x="2597725" y="1812075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487" y="0"/>
                    </a:moveTo>
                    <a:lnTo>
                      <a:pt x="0" y="565"/>
                    </a:lnTo>
                    <a:lnTo>
                      <a:pt x="1997" y="565"/>
                    </a:lnTo>
                    <a:lnTo>
                      <a:pt x="24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6" name="Google Shape;1746;p49"/>
              <p:cNvSpPr/>
              <p:nvPr/>
            </p:nvSpPr>
            <p:spPr>
              <a:xfrm>
                <a:off x="2611175" y="1733625"/>
                <a:ext cx="49850" cy="78475"/>
              </a:xfrm>
              <a:custGeom>
                <a:rect b="b" l="l" r="r" t="t"/>
                <a:pathLst>
                  <a:path extrusionOk="0" h="3139" w="1994">
                    <a:moveTo>
                      <a:pt x="1" y="1"/>
                    </a:moveTo>
                    <a:lnTo>
                      <a:pt x="1" y="3138"/>
                    </a:lnTo>
                    <a:lnTo>
                      <a:pt x="1993" y="3138"/>
                    </a:lnTo>
                    <a:lnTo>
                      <a:pt x="199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7" name="Google Shape;1747;p49"/>
              <p:cNvSpPr/>
              <p:nvPr/>
            </p:nvSpPr>
            <p:spPr>
              <a:xfrm>
                <a:off x="2559075" y="1812075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8" name="Google Shape;1748;p49"/>
              <p:cNvSpPr/>
              <p:nvPr/>
            </p:nvSpPr>
            <p:spPr>
              <a:xfrm>
                <a:off x="2572450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0" y="1"/>
                    </a:moveTo>
                    <a:lnTo>
                      <a:pt x="0" y="3138"/>
                    </a:lnTo>
                    <a:lnTo>
                      <a:pt x="596" y="3138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9" name="Google Shape;1749;p49"/>
              <p:cNvSpPr/>
              <p:nvPr/>
            </p:nvSpPr>
            <p:spPr>
              <a:xfrm>
                <a:off x="2264875" y="1812075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0" name="Google Shape;1750;p49"/>
              <p:cNvSpPr/>
              <p:nvPr/>
            </p:nvSpPr>
            <p:spPr>
              <a:xfrm>
                <a:off x="2263575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1" y="1"/>
                    </a:moveTo>
                    <a:lnTo>
                      <a:pt x="1" y="3138"/>
                    </a:lnTo>
                    <a:lnTo>
                      <a:pt x="597" y="3138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1" name="Google Shape;1751;p49"/>
              <p:cNvSpPr/>
              <p:nvPr/>
            </p:nvSpPr>
            <p:spPr>
              <a:xfrm>
                <a:off x="2247425" y="2486400"/>
                <a:ext cx="422550" cy="15675"/>
              </a:xfrm>
              <a:custGeom>
                <a:rect b="b" l="l" r="r" t="t"/>
                <a:pathLst>
                  <a:path extrusionOk="0" h="627" w="16902">
                    <a:moveTo>
                      <a:pt x="535" y="0"/>
                    </a:moveTo>
                    <a:lnTo>
                      <a:pt x="0" y="626"/>
                    </a:lnTo>
                    <a:lnTo>
                      <a:pt x="16901" y="626"/>
                    </a:lnTo>
                    <a:lnTo>
                      <a:pt x="16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2" name="Google Shape;1752;p49"/>
              <p:cNvSpPr/>
              <p:nvPr/>
            </p:nvSpPr>
            <p:spPr>
              <a:xfrm>
                <a:off x="2247425" y="2500525"/>
                <a:ext cx="422550" cy="89350"/>
              </a:xfrm>
              <a:custGeom>
                <a:rect b="b" l="l" r="r" t="t"/>
                <a:pathLst>
                  <a:path extrusionOk="0" h="3574" w="16902">
                    <a:moveTo>
                      <a:pt x="0" y="0"/>
                    </a:moveTo>
                    <a:lnTo>
                      <a:pt x="0" y="3155"/>
                    </a:lnTo>
                    <a:cubicBezTo>
                      <a:pt x="0" y="3386"/>
                      <a:pt x="187" y="3573"/>
                      <a:pt x="416" y="3573"/>
                    </a:cubicBezTo>
                    <a:lnTo>
                      <a:pt x="16482" y="3573"/>
                    </a:lnTo>
                    <a:cubicBezTo>
                      <a:pt x="16713" y="3573"/>
                      <a:pt x="16901" y="3386"/>
                      <a:pt x="16901" y="3155"/>
                    </a:cubicBez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3" name="Google Shape;1753;p49"/>
              <p:cNvSpPr/>
              <p:nvPr/>
            </p:nvSpPr>
            <p:spPr>
              <a:xfrm>
                <a:off x="2597725" y="2486400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0" y="0"/>
                    </a:moveTo>
                    <a:lnTo>
                      <a:pt x="487" y="565"/>
                    </a:lnTo>
                    <a:lnTo>
                      <a:pt x="2480" y="565"/>
                    </a:lnTo>
                    <a:lnTo>
                      <a:pt x="1997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4" name="Google Shape;1754;p49"/>
              <p:cNvSpPr/>
              <p:nvPr/>
            </p:nvSpPr>
            <p:spPr>
              <a:xfrm>
                <a:off x="2611175" y="2500525"/>
                <a:ext cx="49850" cy="78525"/>
              </a:xfrm>
              <a:custGeom>
                <a:rect b="b" l="l" r="r" t="t"/>
                <a:pathLst>
                  <a:path extrusionOk="0" h="3141" w="1994">
                    <a:moveTo>
                      <a:pt x="1" y="0"/>
                    </a:moveTo>
                    <a:lnTo>
                      <a:pt x="1" y="3141"/>
                    </a:lnTo>
                    <a:lnTo>
                      <a:pt x="1993" y="3141"/>
                    </a:lnTo>
                    <a:lnTo>
                      <a:pt x="199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5" name="Google Shape;1755;p49"/>
              <p:cNvSpPr/>
              <p:nvPr/>
            </p:nvSpPr>
            <p:spPr>
              <a:xfrm>
                <a:off x="2559075" y="2486400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6" name="Google Shape;1756;p49"/>
              <p:cNvSpPr/>
              <p:nvPr/>
            </p:nvSpPr>
            <p:spPr>
              <a:xfrm>
                <a:off x="2572450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0" y="0"/>
                    </a:moveTo>
                    <a:lnTo>
                      <a:pt x="0" y="3141"/>
                    </a:lnTo>
                    <a:lnTo>
                      <a:pt x="596" y="3141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7" name="Google Shape;1757;p49"/>
              <p:cNvSpPr/>
              <p:nvPr/>
            </p:nvSpPr>
            <p:spPr>
              <a:xfrm>
                <a:off x="2264875" y="2486400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accent4">
                  <a:alpha val="388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8" name="Google Shape;1758;p49"/>
              <p:cNvSpPr/>
              <p:nvPr/>
            </p:nvSpPr>
            <p:spPr>
              <a:xfrm>
                <a:off x="2263575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1" y="0"/>
                    </a:moveTo>
                    <a:lnTo>
                      <a:pt x="1" y="3141"/>
                    </a:lnTo>
                    <a:lnTo>
                      <a:pt x="597" y="3141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9" name="Google Shape;1759;p49"/>
              <p:cNvSpPr/>
              <p:nvPr/>
            </p:nvSpPr>
            <p:spPr>
              <a:xfrm>
                <a:off x="2458697" y="1722825"/>
                <a:ext cx="211275" cy="867050"/>
              </a:xfrm>
              <a:custGeom>
                <a:rect b="b" l="l" r="r" t="t"/>
                <a:pathLst>
                  <a:path extrusionOk="0" h="34682" w="8451">
                    <a:moveTo>
                      <a:pt x="0" y="0"/>
                    </a:moveTo>
                    <a:lnTo>
                      <a:pt x="0" y="34681"/>
                    </a:lnTo>
                    <a:lnTo>
                      <a:pt x="8035" y="34681"/>
                    </a:lnTo>
                    <a:cubicBezTo>
                      <a:pt x="8263" y="34681"/>
                      <a:pt x="8450" y="34494"/>
                      <a:pt x="8450" y="34263"/>
                    </a:cubicBezTo>
                    <a:lnTo>
                      <a:pt x="8450" y="31108"/>
                    </a:lnTo>
                    <a:lnTo>
                      <a:pt x="8399" y="31108"/>
                    </a:lnTo>
                    <a:lnTo>
                      <a:pt x="7916" y="30543"/>
                    </a:lnTo>
                    <a:lnTo>
                      <a:pt x="7647" y="30543"/>
                    </a:lnTo>
                    <a:lnTo>
                      <a:pt x="7647" y="26261"/>
                    </a:lnTo>
                    <a:cubicBezTo>
                      <a:pt x="7647" y="22831"/>
                      <a:pt x="5388" y="19929"/>
                      <a:pt x="2278" y="18962"/>
                    </a:cubicBezTo>
                    <a:cubicBezTo>
                      <a:pt x="1566" y="18737"/>
                      <a:pt x="1042" y="18107"/>
                      <a:pt x="1035" y="17362"/>
                    </a:cubicBezTo>
                    <a:lnTo>
                      <a:pt x="1035" y="17321"/>
                    </a:lnTo>
                    <a:cubicBezTo>
                      <a:pt x="1042" y="16574"/>
                      <a:pt x="1566" y="15941"/>
                      <a:pt x="2278" y="15719"/>
                    </a:cubicBezTo>
                    <a:cubicBezTo>
                      <a:pt x="2401" y="15682"/>
                      <a:pt x="2520" y="15641"/>
                      <a:pt x="2640" y="15597"/>
                    </a:cubicBezTo>
                    <a:cubicBezTo>
                      <a:pt x="2687" y="15580"/>
                      <a:pt x="2735" y="15563"/>
                      <a:pt x="2783" y="15546"/>
                    </a:cubicBezTo>
                    <a:cubicBezTo>
                      <a:pt x="2803" y="15535"/>
                      <a:pt x="2827" y="15526"/>
                      <a:pt x="2851" y="15515"/>
                    </a:cubicBezTo>
                    <a:cubicBezTo>
                      <a:pt x="2946" y="15477"/>
                      <a:pt x="3038" y="15441"/>
                      <a:pt x="3130" y="15400"/>
                    </a:cubicBezTo>
                    <a:cubicBezTo>
                      <a:pt x="3154" y="15389"/>
                      <a:pt x="3174" y="15379"/>
                      <a:pt x="3198" y="15365"/>
                    </a:cubicBezTo>
                    <a:cubicBezTo>
                      <a:pt x="5800" y="14166"/>
                      <a:pt x="7616" y="11547"/>
                      <a:pt x="7647" y="8502"/>
                    </a:cubicBezTo>
                    <a:lnTo>
                      <a:pt x="7647" y="8420"/>
                    </a:lnTo>
                    <a:lnTo>
                      <a:pt x="7647" y="4135"/>
                    </a:lnTo>
                    <a:lnTo>
                      <a:pt x="7916" y="4135"/>
                    </a:lnTo>
                    <a:lnTo>
                      <a:pt x="8399" y="3570"/>
                    </a:lnTo>
                    <a:lnTo>
                      <a:pt x="8450" y="3570"/>
                    </a:lnTo>
                    <a:lnTo>
                      <a:pt x="8450" y="416"/>
                    </a:lnTo>
                    <a:cubicBezTo>
                      <a:pt x="8450" y="188"/>
                      <a:pt x="8263" y="0"/>
                      <a:pt x="8035" y="0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60" name="Google Shape;1760;p49"/>
            <p:cNvGrpSpPr/>
            <p:nvPr/>
          </p:nvGrpSpPr>
          <p:grpSpPr>
            <a:xfrm>
              <a:off x="992313" y="2716755"/>
              <a:ext cx="2557807" cy="1740948"/>
              <a:chOff x="815250" y="2445080"/>
              <a:chExt cx="2557807" cy="1740948"/>
            </a:xfrm>
          </p:grpSpPr>
          <p:sp>
            <p:nvSpPr>
              <p:cNvPr id="1761" name="Google Shape;1761;p49"/>
              <p:cNvSpPr/>
              <p:nvPr/>
            </p:nvSpPr>
            <p:spPr>
              <a:xfrm>
                <a:off x="1706713" y="3142651"/>
                <a:ext cx="1666344" cy="1043266"/>
              </a:xfrm>
              <a:custGeom>
                <a:rect b="b" l="l" r="r" t="t"/>
                <a:pathLst>
                  <a:path extrusionOk="0" h="9271" w="14808">
                    <a:moveTo>
                      <a:pt x="1730" y="1"/>
                    </a:moveTo>
                    <a:cubicBezTo>
                      <a:pt x="1202" y="1"/>
                      <a:pt x="687" y="279"/>
                      <a:pt x="410" y="774"/>
                    </a:cubicBezTo>
                    <a:cubicBezTo>
                      <a:pt x="1" y="1502"/>
                      <a:pt x="263" y="2422"/>
                      <a:pt x="989" y="2831"/>
                    </a:cubicBezTo>
                    <a:cubicBezTo>
                      <a:pt x="1139" y="2916"/>
                      <a:pt x="1296" y="2970"/>
                      <a:pt x="1459" y="2997"/>
                    </a:cubicBezTo>
                    <a:cubicBezTo>
                      <a:pt x="1551" y="3015"/>
                      <a:pt x="1643" y="3024"/>
                      <a:pt x="1735" y="3024"/>
                    </a:cubicBezTo>
                    <a:cubicBezTo>
                      <a:pt x="1983" y="3024"/>
                      <a:pt x="2228" y="2961"/>
                      <a:pt x="2447" y="2841"/>
                    </a:cubicBezTo>
                    <a:lnTo>
                      <a:pt x="4869" y="4197"/>
                    </a:lnTo>
                    <a:lnTo>
                      <a:pt x="12566" y="9169"/>
                    </a:lnTo>
                    <a:cubicBezTo>
                      <a:pt x="12566" y="9169"/>
                      <a:pt x="12922" y="9271"/>
                      <a:pt x="13292" y="9271"/>
                    </a:cubicBezTo>
                    <a:cubicBezTo>
                      <a:pt x="13595" y="9271"/>
                      <a:pt x="13907" y="9203"/>
                      <a:pt x="14045" y="8958"/>
                    </a:cubicBezTo>
                    <a:lnTo>
                      <a:pt x="14501" y="8141"/>
                    </a:lnTo>
                    <a:cubicBezTo>
                      <a:pt x="14807" y="7596"/>
                      <a:pt x="13911" y="6768"/>
                      <a:pt x="13911" y="6768"/>
                    </a:cubicBezTo>
                    <a:lnTo>
                      <a:pt x="5655" y="2793"/>
                    </a:lnTo>
                    <a:lnTo>
                      <a:pt x="3237" y="1434"/>
                    </a:lnTo>
                    <a:cubicBezTo>
                      <a:pt x="3220" y="1094"/>
                      <a:pt x="3087" y="763"/>
                      <a:pt x="2855" y="508"/>
                    </a:cubicBezTo>
                    <a:cubicBezTo>
                      <a:pt x="2750" y="386"/>
                      <a:pt x="2617" y="279"/>
                      <a:pt x="2467" y="194"/>
                    </a:cubicBezTo>
                    <a:cubicBezTo>
                      <a:pt x="2234" y="63"/>
                      <a:pt x="1981" y="1"/>
                      <a:pt x="1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2" name="Google Shape;1762;p49"/>
              <p:cNvSpPr/>
              <p:nvPr/>
            </p:nvSpPr>
            <p:spPr>
              <a:xfrm>
                <a:off x="1831734" y="3467974"/>
                <a:ext cx="112417" cy="15192"/>
              </a:xfrm>
              <a:custGeom>
                <a:rect b="b" l="l" r="r" t="t"/>
                <a:pathLst>
                  <a:path extrusionOk="0" h="135" w="999">
                    <a:moveTo>
                      <a:pt x="1" y="1"/>
                    </a:moveTo>
                    <a:cubicBezTo>
                      <a:pt x="77" y="36"/>
                      <a:pt x="154" y="64"/>
                      <a:pt x="234" y="84"/>
                    </a:cubicBezTo>
                    <a:lnTo>
                      <a:pt x="234" y="84"/>
                    </a:lnTo>
                    <a:cubicBezTo>
                      <a:pt x="155" y="63"/>
                      <a:pt x="77" y="35"/>
                      <a:pt x="1" y="1"/>
                    </a:cubicBezTo>
                    <a:close/>
                    <a:moveTo>
                      <a:pt x="234" y="84"/>
                    </a:moveTo>
                    <a:cubicBezTo>
                      <a:pt x="359" y="118"/>
                      <a:pt x="486" y="134"/>
                      <a:pt x="614" y="134"/>
                    </a:cubicBezTo>
                    <a:cubicBezTo>
                      <a:pt x="614" y="134"/>
                      <a:pt x="615" y="134"/>
                      <a:pt x="616" y="134"/>
                    </a:cubicBezTo>
                    <a:lnTo>
                      <a:pt x="616" y="134"/>
                    </a:lnTo>
                    <a:cubicBezTo>
                      <a:pt x="524" y="134"/>
                      <a:pt x="436" y="124"/>
                      <a:pt x="348" y="106"/>
                    </a:cubicBezTo>
                    <a:cubicBezTo>
                      <a:pt x="310" y="101"/>
                      <a:pt x="271" y="94"/>
                      <a:pt x="234" y="84"/>
                    </a:cubicBezTo>
                    <a:close/>
                    <a:moveTo>
                      <a:pt x="998" y="83"/>
                    </a:moveTo>
                    <a:cubicBezTo>
                      <a:pt x="872" y="117"/>
                      <a:pt x="744" y="134"/>
                      <a:pt x="616" y="134"/>
                    </a:cubicBezTo>
                    <a:lnTo>
                      <a:pt x="616" y="134"/>
                    </a:lnTo>
                    <a:cubicBezTo>
                      <a:pt x="616" y="134"/>
                      <a:pt x="617" y="134"/>
                      <a:pt x="617" y="134"/>
                    </a:cubicBezTo>
                    <a:cubicBezTo>
                      <a:pt x="746" y="134"/>
                      <a:pt x="872" y="117"/>
                      <a:pt x="998" y="83"/>
                    </a:cubicBezTo>
                    <a:close/>
                  </a:path>
                </a:pathLst>
              </a:custGeom>
              <a:solidFill>
                <a:srgbClr val="CFC3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3" name="Google Shape;1763;p49"/>
              <p:cNvSpPr/>
              <p:nvPr/>
            </p:nvSpPr>
            <p:spPr>
              <a:xfrm>
                <a:off x="1870894" y="3345767"/>
                <a:ext cx="1441959" cy="840262"/>
              </a:xfrm>
              <a:custGeom>
                <a:rect b="b" l="l" r="r" t="t"/>
                <a:pathLst>
                  <a:path extrusionOk="0" h="7467" w="12814">
                    <a:moveTo>
                      <a:pt x="790" y="1"/>
                    </a:moveTo>
                    <a:cubicBezTo>
                      <a:pt x="552" y="430"/>
                      <a:pt x="283" y="832"/>
                      <a:pt x="0" y="1192"/>
                    </a:cubicBezTo>
                    <a:cubicBezTo>
                      <a:pt x="88" y="1210"/>
                      <a:pt x="177" y="1220"/>
                      <a:pt x="269" y="1220"/>
                    </a:cubicBezTo>
                    <a:cubicBezTo>
                      <a:pt x="398" y="1220"/>
                      <a:pt x="524" y="1203"/>
                      <a:pt x="651" y="1169"/>
                    </a:cubicBezTo>
                    <a:cubicBezTo>
                      <a:pt x="763" y="1138"/>
                      <a:pt x="876" y="1098"/>
                      <a:pt x="978" y="1040"/>
                    </a:cubicBezTo>
                    <a:cubicBezTo>
                      <a:pt x="981" y="1040"/>
                      <a:pt x="984" y="1036"/>
                      <a:pt x="988" y="1036"/>
                    </a:cubicBezTo>
                    <a:lnTo>
                      <a:pt x="1008" y="1046"/>
                    </a:lnTo>
                    <a:cubicBezTo>
                      <a:pt x="1011" y="1036"/>
                      <a:pt x="1019" y="1022"/>
                      <a:pt x="1025" y="1013"/>
                    </a:cubicBezTo>
                    <a:lnTo>
                      <a:pt x="1400" y="345"/>
                    </a:lnTo>
                    <a:lnTo>
                      <a:pt x="790" y="1"/>
                    </a:lnTo>
                    <a:close/>
                    <a:moveTo>
                      <a:pt x="1767" y="549"/>
                    </a:moveTo>
                    <a:lnTo>
                      <a:pt x="1393" y="1220"/>
                    </a:lnTo>
                    <a:cubicBezTo>
                      <a:pt x="1387" y="1230"/>
                      <a:pt x="1379" y="1241"/>
                      <a:pt x="1373" y="1250"/>
                    </a:cubicBezTo>
                    <a:lnTo>
                      <a:pt x="3410" y="2392"/>
                    </a:lnTo>
                    <a:lnTo>
                      <a:pt x="9520" y="6339"/>
                    </a:lnTo>
                    <a:cubicBezTo>
                      <a:pt x="9523" y="6298"/>
                      <a:pt x="9533" y="6257"/>
                      <a:pt x="9554" y="6220"/>
                    </a:cubicBezTo>
                    <a:lnTo>
                      <a:pt x="10109" y="5229"/>
                    </a:lnTo>
                    <a:lnTo>
                      <a:pt x="1767" y="549"/>
                    </a:lnTo>
                    <a:close/>
                    <a:moveTo>
                      <a:pt x="10657" y="5536"/>
                    </a:moveTo>
                    <a:lnTo>
                      <a:pt x="10102" y="6526"/>
                    </a:lnTo>
                    <a:cubicBezTo>
                      <a:pt x="10075" y="6578"/>
                      <a:pt x="10031" y="6615"/>
                      <a:pt x="9983" y="6639"/>
                    </a:cubicBezTo>
                    <a:lnTo>
                      <a:pt x="11107" y="7364"/>
                    </a:lnTo>
                    <a:cubicBezTo>
                      <a:pt x="11107" y="7364"/>
                      <a:pt x="11325" y="7426"/>
                      <a:pt x="11601" y="7453"/>
                    </a:cubicBezTo>
                    <a:cubicBezTo>
                      <a:pt x="11676" y="7463"/>
                      <a:pt x="11754" y="7466"/>
                      <a:pt x="11833" y="7466"/>
                    </a:cubicBezTo>
                    <a:lnTo>
                      <a:pt x="11887" y="7466"/>
                    </a:lnTo>
                    <a:cubicBezTo>
                      <a:pt x="12173" y="7457"/>
                      <a:pt x="12456" y="7385"/>
                      <a:pt x="12582" y="7153"/>
                    </a:cubicBezTo>
                    <a:lnTo>
                      <a:pt x="12814" y="6745"/>
                    </a:lnTo>
                    <a:lnTo>
                      <a:pt x="10657" y="553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4" name="Google Shape;1764;p49"/>
              <p:cNvSpPr/>
              <p:nvPr/>
            </p:nvSpPr>
            <p:spPr>
              <a:xfrm>
                <a:off x="1926372" y="3172921"/>
                <a:ext cx="101727" cy="172959"/>
              </a:xfrm>
              <a:custGeom>
                <a:rect b="b" l="l" r="r" t="t"/>
                <a:pathLst>
                  <a:path extrusionOk="0" h="1537" w="904">
                    <a:moveTo>
                      <a:pt x="634" y="1"/>
                    </a:moveTo>
                    <a:cubicBezTo>
                      <a:pt x="471" y="440"/>
                      <a:pt x="270" y="886"/>
                      <a:pt x="25" y="1326"/>
                    </a:cubicBezTo>
                    <a:cubicBezTo>
                      <a:pt x="25" y="1326"/>
                      <a:pt x="25" y="1329"/>
                      <a:pt x="21" y="1329"/>
                    </a:cubicBezTo>
                    <a:cubicBezTo>
                      <a:pt x="21" y="1332"/>
                      <a:pt x="21" y="1335"/>
                      <a:pt x="18" y="1335"/>
                    </a:cubicBezTo>
                    <a:cubicBezTo>
                      <a:pt x="18" y="1339"/>
                      <a:pt x="18" y="1339"/>
                      <a:pt x="15" y="1343"/>
                    </a:cubicBezTo>
                    <a:lnTo>
                      <a:pt x="15" y="1346"/>
                    </a:lnTo>
                    <a:cubicBezTo>
                      <a:pt x="11" y="1349"/>
                      <a:pt x="11" y="1353"/>
                      <a:pt x="7" y="1356"/>
                    </a:cubicBezTo>
                    <a:lnTo>
                      <a:pt x="7" y="1359"/>
                    </a:lnTo>
                    <a:cubicBezTo>
                      <a:pt x="4" y="1363"/>
                      <a:pt x="1" y="1367"/>
                      <a:pt x="1" y="1370"/>
                    </a:cubicBezTo>
                    <a:lnTo>
                      <a:pt x="297" y="1537"/>
                    </a:lnTo>
                    <a:cubicBezTo>
                      <a:pt x="539" y="1107"/>
                      <a:pt x="743" y="672"/>
                      <a:pt x="903" y="239"/>
                    </a:cubicBezTo>
                    <a:cubicBezTo>
                      <a:pt x="825" y="147"/>
                      <a:pt x="737" y="68"/>
                      <a:pt x="634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5" name="Google Shape;1765;p49"/>
              <p:cNvSpPr/>
              <p:nvPr/>
            </p:nvSpPr>
            <p:spPr>
              <a:xfrm>
                <a:off x="1831734" y="3326974"/>
                <a:ext cx="128059" cy="153041"/>
              </a:xfrm>
              <a:custGeom>
                <a:rect b="b" l="l" r="r" t="t"/>
                <a:pathLst>
                  <a:path extrusionOk="0" h="1360" w="1138"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5" y="15"/>
                      <a:pt x="835" y="15"/>
                      <a:pt x="831" y="15"/>
                    </a:cubicBez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5"/>
                      <a:pt x="828" y="28"/>
                      <a:pt x="825" y="28"/>
                    </a:cubicBezTo>
                    <a:cubicBezTo>
                      <a:pt x="825" y="31"/>
                      <a:pt x="825" y="31"/>
                      <a:pt x="821" y="35"/>
                    </a:cubicBezTo>
                    <a:cubicBezTo>
                      <a:pt x="821" y="38"/>
                      <a:pt x="821" y="38"/>
                      <a:pt x="818" y="38"/>
                    </a:cubicBezTo>
                    <a:cubicBezTo>
                      <a:pt x="818" y="42"/>
                      <a:pt x="815" y="45"/>
                      <a:pt x="815" y="48"/>
                    </a:cubicBezTo>
                    <a:lnTo>
                      <a:pt x="815" y="52"/>
                    </a:ln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62"/>
                      <a:pt x="804" y="62"/>
                      <a:pt x="804" y="65"/>
                    </a:cubicBez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6"/>
                      <a:pt x="798" y="76"/>
                      <a:pt x="798" y="76"/>
                    </a:cubicBez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6"/>
                      <a:pt x="790" y="86"/>
                      <a:pt x="790" y="89"/>
                    </a:cubicBezTo>
                    <a:cubicBezTo>
                      <a:pt x="790" y="92"/>
                      <a:pt x="787" y="96"/>
                      <a:pt x="784" y="100"/>
                    </a:cubicBezTo>
                    <a:cubicBezTo>
                      <a:pt x="777" y="113"/>
                      <a:pt x="770" y="123"/>
                      <a:pt x="763" y="137"/>
                    </a:cubicBezTo>
                    <a:cubicBezTo>
                      <a:pt x="529" y="539"/>
                      <a:pt x="273" y="914"/>
                      <a:pt x="1" y="1254"/>
                    </a:cubicBezTo>
                    <a:cubicBezTo>
                      <a:pt x="113" y="1305"/>
                      <a:pt x="229" y="1343"/>
                      <a:pt x="348" y="1359"/>
                    </a:cubicBezTo>
                    <a:cubicBezTo>
                      <a:pt x="631" y="999"/>
                      <a:pt x="900" y="597"/>
                      <a:pt x="1138" y="168"/>
                    </a:cubicBezTo>
                    <a:lnTo>
                      <a:pt x="842" y="1"/>
                    </a:ln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6" name="Google Shape;1766;p49"/>
              <p:cNvSpPr/>
              <p:nvPr/>
            </p:nvSpPr>
            <p:spPr>
              <a:xfrm>
                <a:off x="1104677" y="2550858"/>
                <a:ext cx="949866" cy="1163335"/>
              </a:xfrm>
              <a:custGeom>
                <a:rect b="b" l="l" r="r" t="t"/>
                <a:pathLst>
                  <a:path extrusionOk="0" h="10338" w="8441">
                    <a:moveTo>
                      <a:pt x="4806" y="0"/>
                    </a:moveTo>
                    <a:cubicBezTo>
                      <a:pt x="4415" y="140"/>
                      <a:pt x="4016" y="352"/>
                      <a:pt x="3628" y="621"/>
                    </a:cubicBezTo>
                    <a:cubicBezTo>
                      <a:pt x="3505" y="699"/>
                      <a:pt x="3386" y="791"/>
                      <a:pt x="3266" y="883"/>
                    </a:cubicBezTo>
                    <a:cubicBezTo>
                      <a:pt x="2477" y="1509"/>
                      <a:pt x="1730" y="2381"/>
                      <a:pt x="1138" y="3441"/>
                    </a:cubicBezTo>
                    <a:cubicBezTo>
                      <a:pt x="545" y="4500"/>
                      <a:pt x="188" y="5593"/>
                      <a:pt x="68" y="6595"/>
                    </a:cubicBezTo>
                    <a:cubicBezTo>
                      <a:pt x="48" y="6741"/>
                      <a:pt x="34" y="6887"/>
                      <a:pt x="28" y="7034"/>
                    </a:cubicBezTo>
                    <a:cubicBezTo>
                      <a:pt x="1" y="7508"/>
                      <a:pt x="31" y="7957"/>
                      <a:pt x="116" y="8363"/>
                    </a:cubicBezTo>
                    <a:lnTo>
                      <a:pt x="3634" y="10338"/>
                    </a:lnTo>
                    <a:cubicBezTo>
                      <a:pt x="4026" y="10198"/>
                      <a:pt x="4425" y="9987"/>
                      <a:pt x="4813" y="9718"/>
                    </a:cubicBezTo>
                    <a:cubicBezTo>
                      <a:pt x="4936" y="9636"/>
                      <a:pt x="5052" y="9551"/>
                      <a:pt x="5171" y="9456"/>
                    </a:cubicBezTo>
                    <a:cubicBezTo>
                      <a:pt x="5961" y="8829"/>
                      <a:pt x="6707" y="7957"/>
                      <a:pt x="7303" y="6898"/>
                    </a:cubicBezTo>
                    <a:cubicBezTo>
                      <a:pt x="7896" y="5838"/>
                      <a:pt x="8253" y="4749"/>
                      <a:pt x="8372" y="3747"/>
                    </a:cubicBezTo>
                    <a:cubicBezTo>
                      <a:pt x="8393" y="3597"/>
                      <a:pt x="8406" y="3451"/>
                      <a:pt x="8413" y="3304"/>
                    </a:cubicBezTo>
                    <a:cubicBezTo>
                      <a:pt x="8441" y="2831"/>
                      <a:pt x="8410" y="2381"/>
                      <a:pt x="8325" y="1976"/>
                    </a:cubicBezTo>
                    <a:lnTo>
                      <a:pt x="48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7" name="Google Shape;1767;p49"/>
              <p:cNvSpPr/>
              <p:nvPr/>
            </p:nvSpPr>
            <p:spPr>
              <a:xfrm>
                <a:off x="1107716" y="3292878"/>
                <a:ext cx="578404" cy="351994"/>
              </a:xfrm>
              <a:custGeom>
                <a:rect b="b" l="l" r="r" t="t"/>
                <a:pathLst>
                  <a:path extrusionOk="0" h="3128" w="5140">
                    <a:moveTo>
                      <a:pt x="38" y="1"/>
                    </a:moveTo>
                    <a:cubicBezTo>
                      <a:pt x="18" y="150"/>
                      <a:pt x="4" y="297"/>
                      <a:pt x="1" y="444"/>
                    </a:cubicBezTo>
                    <a:lnTo>
                      <a:pt x="4786" y="3127"/>
                    </a:lnTo>
                    <a:cubicBezTo>
                      <a:pt x="4905" y="3046"/>
                      <a:pt x="5025" y="2961"/>
                      <a:pt x="5140" y="2865"/>
                    </a:cubicBez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8" name="Google Shape;1768;p49"/>
              <p:cNvSpPr/>
              <p:nvPr/>
            </p:nvSpPr>
            <p:spPr>
              <a:xfrm>
                <a:off x="1472200" y="2620964"/>
                <a:ext cx="578854" cy="351994"/>
              </a:xfrm>
              <a:custGeom>
                <a:rect b="b" l="l" r="r" t="t"/>
                <a:pathLst>
                  <a:path extrusionOk="0" h="3128" w="5144">
                    <a:moveTo>
                      <a:pt x="358" y="1"/>
                    </a:moveTo>
                    <a:cubicBezTo>
                      <a:pt x="239" y="79"/>
                      <a:pt x="120" y="171"/>
                      <a:pt x="0" y="263"/>
                    </a:cubicBezTo>
                    <a:lnTo>
                      <a:pt x="5106" y="3128"/>
                    </a:lnTo>
                    <a:cubicBezTo>
                      <a:pt x="5123" y="2978"/>
                      <a:pt x="5137" y="2828"/>
                      <a:pt x="5144" y="2685"/>
                    </a:cubicBez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9" name="Google Shape;1769;p49"/>
              <p:cNvSpPr/>
              <p:nvPr/>
            </p:nvSpPr>
            <p:spPr>
              <a:xfrm>
                <a:off x="1686007" y="3467974"/>
                <a:ext cx="145839" cy="147302"/>
              </a:xfrm>
              <a:custGeom>
                <a:rect b="b" l="l" r="r" t="t"/>
                <a:pathLst>
                  <a:path extrusionOk="0" h="1309" w="1296">
                    <a:moveTo>
                      <a:pt x="1296" y="1"/>
                    </a:moveTo>
                    <a:cubicBezTo>
                      <a:pt x="940" y="451"/>
                      <a:pt x="555" y="847"/>
                      <a:pt x="159" y="1180"/>
                    </a:cubicBezTo>
                    <a:lnTo>
                      <a:pt x="159" y="1180"/>
                    </a:lnTo>
                    <a:cubicBezTo>
                      <a:pt x="556" y="846"/>
                      <a:pt x="940" y="452"/>
                      <a:pt x="1296" y="1"/>
                    </a:cubicBezTo>
                    <a:close/>
                    <a:moveTo>
                      <a:pt x="159" y="1180"/>
                    </a:moveTo>
                    <a:lnTo>
                      <a:pt x="159" y="1180"/>
                    </a:lnTo>
                    <a:cubicBezTo>
                      <a:pt x="114" y="1218"/>
                      <a:pt x="69" y="1255"/>
                      <a:pt x="23" y="1291"/>
                    </a:cubicBezTo>
                    <a:lnTo>
                      <a:pt x="23" y="1291"/>
                    </a:lnTo>
                    <a:cubicBezTo>
                      <a:pt x="69" y="1255"/>
                      <a:pt x="114" y="1218"/>
                      <a:pt x="159" y="1180"/>
                    </a:cubicBezTo>
                    <a:close/>
                    <a:moveTo>
                      <a:pt x="23" y="1291"/>
                    </a:moveTo>
                    <a:cubicBezTo>
                      <a:pt x="17" y="1296"/>
                      <a:pt x="11" y="1301"/>
                      <a:pt x="5" y="1306"/>
                    </a:cubicBezTo>
                    <a:cubicBezTo>
                      <a:pt x="1" y="1306"/>
                      <a:pt x="1" y="1306"/>
                      <a:pt x="1" y="1309"/>
                    </a:cubicBezTo>
                    <a:cubicBezTo>
                      <a:pt x="8" y="1303"/>
                      <a:pt x="16" y="1297"/>
                      <a:pt x="23" y="1291"/>
                    </a:cubicBezTo>
                    <a:close/>
                  </a:path>
                </a:pathLst>
              </a:custGeom>
              <a:solidFill>
                <a:srgbClr val="F4D2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0" name="Google Shape;1770;p49"/>
              <p:cNvSpPr/>
              <p:nvPr/>
            </p:nvSpPr>
            <p:spPr>
              <a:xfrm>
                <a:off x="1831734" y="3467974"/>
                <a:ext cx="113" cy="113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7A1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1" name="Google Shape;1771;p49"/>
              <p:cNvSpPr/>
              <p:nvPr/>
            </p:nvSpPr>
            <p:spPr>
              <a:xfrm>
                <a:off x="1926372" y="3322023"/>
                <a:ext cx="2813" cy="5064"/>
              </a:xfrm>
              <a:custGeom>
                <a:rect b="b" l="l" r="r" t="t"/>
                <a:pathLst>
                  <a:path extrusionOk="0" h="45" w="25">
                    <a:moveTo>
                      <a:pt x="1" y="45"/>
                    </a:moveTo>
                    <a:lnTo>
                      <a:pt x="1" y="45"/>
                    </a:lnTo>
                    <a:lnTo>
                      <a:pt x="1" y="45"/>
                    </a:lnTo>
                    <a:lnTo>
                      <a:pt x="1" y="45"/>
                    </a:lnTo>
                    <a:close/>
                    <a:moveTo>
                      <a:pt x="7" y="34"/>
                    </a:moveTo>
                    <a:cubicBezTo>
                      <a:pt x="4" y="38"/>
                      <a:pt x="1" y="42"/>
                      <a:pt x="1" y="45"/>
                    </a:cubicBezTo>
                    <a:cubicBezTo>
                      <a:pt x="1" y="42"/>
                      <a:pt x="4" y="38"/>
                      <a:pt x="7" y="34"/>
                    </a:cubicBezTo>
                    <a:close/>
                    <a:moveTo>
                      <a:pt x="15" y="21"/>
                    </a:moveTo>
                    <a:cubicBezTo>
                      <a:pt x="11" y="24"/>
                      <a:pt x="11" y="28"/>
                      <a:pt x="7" y="31"/>
                    </a:cubicBezTo>
                    <a:cubicBezTo>
                      <a:pt x="11" y="28"/>
                      <a:pt x="11" y="24"/>
                      <a:pt x="15" y="21"/>
                    </a:cubicBezTo>
                    <a:close/>
                    <a:moveTo>
                      <a:pt x="18" y="10"/>
                    </a:moveTo>
                    <a:cubicBezTo>
                      <a:pt x="18" y="14"/>
                      <a:pt x="18" y="14"/>
                      <a:pt x="15" y="18"/>
                    </a:cubicBezTo>
                    <a:cubicBezTo>
                      <a:pt x="18" y="14"/>
                      <a:pt x="18" y="14"/>
                      <a:pt x="18" y="10"/>
                    </a:cubicBezTo>
                    <a:close/>
                    <a:moveTo>
                      <a:pt x="25" y="1"/>
                    </a:moveTo>
                    <a:cubicBezTo>
                      <a:pt x="25" y="1"/>
                      <a:pt x="25" y="4"/>
                      <a:pt x="21" y="4"/>
                    </a:cubicBezTo>
                    <a:cubicBezTo>
                      <a:pt x="25" y="4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4A23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2" name="Google Shape;1772;p49"/>
              <p:cNvSpPr/>
              <p:nvPr/>
            </p:nvSpPr>
            <p:spPr>
              <a:xfrm>
                <a:off x="1831734" y="3326974"/>
                <a:ext cx="94750" cy="141113"/>
              </a:xfrm>
              <a:custGeom>
                <a:rect b="b" l="l" r="r" t="t"/>
                <a:pathLst>
                  <a:path extrusionOk="0" h="1254" w="842">
                    <a:moveTo>
                      <a:pt x="763" y="137"/>
                    </a:moveTo>
                    <a:cubicBezTo>
                      <a:pt x="529" y="539"/>
                      <a:pt x="273" y="914"/>
                      <a:pt x="1" y="1254"/>
                    </a:cubicBezTo>
                    <a:lnTo>
                      <a:pt x="1" y="1254"/>
                    </a:lnTo>
                    <a:cubicBezTo>
                      <a:pt x="273" y="914"/>
                      <a:pt x="529" y="539"/>
                      <a:pt x="763" y="137"/>
                    </a:cubicBezTo>
                    <a:close/>
                    <a:moveTo>
                      <a:pt x="784" y="100"/>
                    </a:moveTo>
                    <a:cubicBezTo>
                      <a:pt x="777" y="113"/>
                      <a:pt x="770" y="123"/>
                      <a:pt x="763" y="137"/>
                    </a:cubicBezTo>
                    <a:cubicBezTo>
                      <a:pt x="770" y="123"/>
                      <a:pt x="777" y="113"/>
                      <a:pt x="784" y="100"/>
                    </a:cubicBezTo>
                    <a:close/>
                    <a:moveTo>
                      <a:pt x="790" y="89"/>
                    </a:moveTo>
                    <a:cubicBezTo>
                      <a:pt x="790" y="92"/>
                      <a:pt x="787" y="96"/>
                      <a:pt x="784" y="100"/>
                    </a:cubicBezTo>
                    <a:cubicBezTo>
                      <a:pt x="787" y="96"/>
                      <a:pt x="790" y="92"/>
                      <a:pt x="790" y="89"/>
                    </a:cubicBezTo>
                    <a:close/>
                    <a:moveTo>
                      <a:pt x="798" y="76"/>
                    </a:move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3"/>
                      <a:pt x="798" y="79"/>
                      <a:pt x="798" y="76"/>
                    </a:cubicBezTo>
                    <a:close/>
                    <a:moveTo>
                      <a:pt x="804" y="65"/>
                    </a:move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2"/>
                      <a:pt x="804" y="69"/>
                      <a:pt x="804" y="65"/>
                    </a:cubicBezTo>
                    <a:close/>
                    <a:moveTo>
                      <a:pt x="815" y="52"/>
                    </a:move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59"/>
                      <a:pt x="811" y="56"/>
                      <a:pt x="815" y="52"/>
                    </a:cubicBezTo>
                    <a:close/>
                    <a:moveTo>
                      <a:pt x="818" y="38"/>
                    </a:moveTo>
                    <a:cubicBezTo>
                      <a:pt x="818" y="42"/>
                      <a:pt x="815" y="45"/>
                      <a:pt x="815" y="48"/>
                    </a:cubicBezTo>
                    <a:cubicBezTo>
                      <a:pt x="815" y="45"/>
                      <a:pt x="818" y="42"/>
                      <a:pt x="818" y="38"/>
                    </a:cubicBezTo>
                    <a:close/>
                    <a:moveTo>
                      <a:pt x="825" y="28"/>
                    </a:moveTo>
                    <a:cubicBezTo>
                      <a:pt x="825" y="31"/>
                      <a:pt x="825" y="31"/>
                      <a:pt x="821" y="35"/>
                    </a:cubicBezTo>
                    <a:cubicBezTo>
                      <a:pt x="825" y="31"/>
                      <a:pt x="825" y="31"/>
                      <a:pt x="825" y="28"/>
                    </a:cubicBezTo>
                    <a:close/>
                    <a:moveTo>
                      <a:pt x="831" y="15"/>
                    </a:move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1"/>
                      <a:pt x="831" y="18"/>
                      <a:pt x="831" y="15"/>
                    </a:cubicBezTo>
                    <a:close/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9" y="7"/>
                      <a:pt x="839" y="4"/>
                      <a:pt x="842" y="1"/>
                    </a:cubicBezTo>
                    <a:close/>
                  </a:path>
                </a:pathLst>
              </a:custGeom>
              <a:solidFill>
                <a:srgbClr val="3C1B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3" name="Google Shape;1773;p49"/>
              <p:cNvSpPr/>
              <p:nvPr/>
            </p:nvSpPr>
            <p:spPr>
              <a:xfrm>
                <a:off x="1349880" y="2722916"/>
                <a:ext cx="709614" cy="959093"/>
              </a:xfrm>
              <a:custGeom>
                <a:rect b="b" l="l" r="r" t="t"/>
                <a:pathLst>
                  <a:path extrusionOk="0" h="8523" w="6306">
                    <a:moveTo>
                      <a:pt x="4082" y="1"/>
                    </a:moveTo>
                    <a:lnTo>
                      <a:pt x="3836" y="437"/>
                    </a:lnTo>
                    <a:lnTo>
                      <a:pt x="6231" y="1779"/>
                    </a:lnTo>
                    <a:cubicBezTo>
                      <a:pt x="6224" y="1922"/>
                      <a:pt x="6210" y="2072"/>
                      <a:pt x="6193" y="2222"/>
                    </a:cubicBezTo>
                    <a:lnTo>
                      <a:pt x="3639" y="791"/>
                    </a:lnTo>
                    <a:lnTo>
                      <a:pt x="437" y="6496"/>
                    </a:lnTo>
                    <a:lnTo>
                      <a:pt x="2988" y="7930"/>
                    </a:lnTo>
                    <a:cubicBezTo>
                      <a:pt x="2988" y="7927"/>
                      <a:pt x="2988" y="7927"/>
                      <a:pt x="2992" y="7927"/>
                    </a:cubicBezTo>
                    <a:cubicBezTo>
                      <a:pt x="3442" y="7569"/>
                      <a:pt x="3881" y="7130"/>
                      <a:pt x="4283" y="6622"/>
                    </a:cubicBezTo>
                    <a:cubicBezTo>
                      <a:pt x="4555" y="6282"/>
                      <a:pt x="4811" y="5907"/>
                      <a:pt x="5045" y="5505"/>
                    </a:cubicBezTo>
                    <a:cubicBezTo>
                      <a:pt x="5052" y="5491"/>
                      <a:pt x="5059" y="5481"/>
                      <a:pt x="5066" y="5468"/>
                    </a:cubicBezTo>
                    <a:cubicBezTo>
                      <a:pt x="5069" y="5464"/>
                      <a:pt x="5072" y="5460"/>
                      <a:pt x="5072" y="5457"/>
                    </a:cubicBezTo>
                    <a:cubicBezTo>
                      <a:pt x="5072" y="5454"/>
                      <a:pt x="5076" y="5454"/>
                      <a:pt x="5076" y="5454"/>
                    </a:cubicBezTo>
                    <a:cubicBezTo>
                      <a:pt x="5076" y="5451"/>
                      <a:pt x="5080" y="5447"/>
                      <a:pt x="5080" y="5444"/>
                    </a:cubicBezTo>
                    <a:cubicBezTo>
                      <a:pt x="5080" y="5444"/>
                      <a:pt x="5083" y="5444"/>
                      <a:pt x="5083" y="5440"/>
                    </a:cubicBezTo>
                    <a:cubicBezTo>
                      <a:pt x="5083" y="5440"/>
                      <a:pt x="5086" y="5437"/>
                      <a:pt x="5086" y="5433"/>
                    </a:cubicBezTo>
                    <a:cubicBezTo>
                      <a:pt x="5086" y="5430"/>
                      <a:pt x="5090" y="5430"/>
                      <a:pt x="5090" y="5430"/>
                    </a:cubicBezTo>
                    <a:cubicBezTo>
                      <a:pt x="5090" y="5427"/>
                      <a:pt x="5093" y="5424"/>
                      <a:pt x="5097" y="5420"/>
                    </a:cubicBezTo>
                    <a:lnTo>
                      <a:pt x="5097" y="5416"/>
                    </a:lnTo>
                    <a:cubicBezTo>
                      <a:pt x="5097" y="5413"/>
                      <a:pt x="5100" y="5410"/>
                      <a:pt x="5100" y="5406"/>
                    </a:cubicBezTo>
                    <a:cubicBezTo>
                      <a:pt x="5103" y="5406"/>
                      <a:pt x="5103" y="5406"/>
                      <a:pt x="5103" y="5403"/>
                    </a:cubicBezTo>
                    <a:cubicBezTo>
                      <a:pt x="5107" y="5399"/>
                      <a:pt x="5107" y="5399"/>
                      <a:pt x="5107" y="5396"/>
                    </a:cubicBezTo>
                    <a:cubicBezTo>
                      <a:pt x="5110" y="5396"/>
                      <a:pt x="5110" y="5393"/>
                      <a:pt x="5110" y="5393"/>
                    </a:cubicBezTo>
                    <a:cubicBezTo>
                      <a:pt x="5110" y="5389"/>
                      <a:pt x="5113" y="5386"/>
                      <a:pt x="5113" y="5383"/>
                    </a:cubicBezTo>
                    <a:cubicBezTo>
                      <a:pt x="5117" y="5383"/>
                      <a:pt x="5117" y="5383"/>
                      <a:pt x="5117" y="5379"/>
                    </a:cubicBezTo>
                    <a:cubicBezTo>
                      <a:pt x="5121" y="5375"/>
                      <a:pt x="5121" y="5372"/>
                      <a:pt x="5124" y="5369"/>
                    </a:cubicBezTo>
                    <a:cubicBezTo>
                      <a:pt x="5124" y="5366"/>
                      <a:pt x="5127" y="5362"/>
                      <a:pt x="5130" y="5358"/>
                    </a:cubicBezTo>
                    <a:lnTo>
                      <a:pt x="5130" y="5355"/>
                    </a:lnTo>
                    <a:cubicBezTo>
                      <a:pt x="5134" y="5352"/>
                      <a:pt x="5134" y="5348"/>
                      <a:pt x="5138" y="5345"/>
                    </a:cubicBezTo>
                    <a:lnTo>
                      <a:pt x="5138" y="5342"/>
                    </a:lnTo>
                    <a:cubicBezTo>
                      <a:pt x="5141" y="5338"/>
                      <a:pt x="5141" y="5338"/>
                      <a:pt x="5141" y="5334"/>
                    </a:cubicBezTo>
                    <a:cubicBezTo>
                      <a:pt x="5144" y="5334"/>
                      <a:pt x="5144" y="5331"/>
                      <a:pt x="5144" y="5328"/>
                    </a:cubicBezTo>
                    <a:cubicBezTo>
                      <a:pt x="5148" y="5328"/>
                      <a:pt x="5148" y="5325"/>
                      <a:pt x="5148" y="5325"/>
                    </a:cubicBezTo>
                    <a:cubicBezTo>
                      <a:pt x="5948" y="3884"/>
                      <a:pt x="6306" y="2382"/>
                      <a:pt x="6234" y="1135"/>
                    </a:cubicBezTo>
                    <a:cubicBezTo>
                      <a:pt x="6146" y="1135"/>
                      <a:pt x="6064" y="1112"/>
                      <a:pt x="5985" y="1071"/>
                    </a:cubicBezTo>
                    <a:lnTo>
                      <a:pt x="4082" y="1"/>
                    </a:lnTo>
                    <a:close/>
                    <a:moveTo>
                      <a:pt x="240" y="6850"/>
                    </a:moveTo>
                    <a:lnTo>
                      <a:pt x="1" y="7276"/>
                    </a:lnTo>
                    <a:lnTo>
                      <a:pt x="1905" y="8346"/>
                    </a:lnTo>
                    <a:cubicBezTo>
                      <a:pt x="1980" y="8390"/>
                      <a:pt x="2045" y="8448"/>
                      <a:pt x="2093" y="8523"/>
                    </a:cubicBezTo>
                    <a:cubicBezTo>
                      <a:pt x="2273" y="8424"/>
                      <a:pt x="2453" y="8315"/>
                      <a:pt x="2631" y="8192"/>
                    </a:cubicBezTo>
                    <a:lnTo>
                      <a:pt x="240" y="68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4" name="Google Shape;1774;p49"/>
              <p:cNvSpPr/>
              <p:nvPr/>
            </p:nvSpPr>
            <p:spPr>
              <a:xfrm>
                <a:off x="1376775" y="3453908"/>
                <a:ext cx="309345" cy="190963"/>
              </a:xfrm>
              <a:custGeom>
                <a:rect b="b" l="l" r="r" t="t"/>
                <a:pathLst>
                  <a:path extrusionOk="0" h="1697" w="2749">
                    <a:moveTo>
                      <a:pt x="198" y="0"/>
                    </a:moveTo>
                    <a:lnTo>
                      <a:pt x="1" y="354"/>
                    </a:lnTo>
                    <a:lnTo>
                      <a:pt x="2392" y="1696"/>
                    </a:lnTo>
                    <a:cubicBezTo>
                      <a:pt x="2511" y="1615"/>
                      <a:pt x="2630" y="1526"/>
                      <a:pt x="2749" y="1434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5" name="Google Shape;1775;p49"/>
              <p:cNvSpPr/>
              <p:nvPr/>
            </p:nvSpPr>
            <p:spPr>
              <a:xfrm>
                <a:off x="1759265" y="2772091"/>
                <a:ext cx="291790" cy="200866"/>
              </a:xfrm>
              <a:custGeom>
                <a:rect b="b" l="l" r="r" t="t"/>
                <a:pathLst>
                  <a:path extrusionOk="0" h="1785" w="2593">
                    <a:moveTo>
                      <a:pt x="198" y="0"/>
                    </a:moveTo>
                    <a:lnTo>
                      <a:pt x="1" y="354"/>
                    </a:lnTo>
                    <a:lnTo>
                      <a:pt x="2555" y="1785"/>
                    </a:lnTo>
                    <a:cubicBezTo>
                      <a:pt x="2572" y="1635"/>
                      <a:pt x="2586" y="1485"/>
                      <a:pt x="2593" y="1342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6" name="Google Shape;1776;p49"/>
              <p:cNvSpPr/>
              <p:nvPr/>
            </p:nvSpPr>
            <p:spPr>
              <a:xfrm>
                <a:off x="1016116" y="3414072"/>
                <a:ext cx="583468" cy="405896"/>
              </a:xfrm>
              <a:custGeom>
                <a:rect b="b" l="l" r="r" t="t"/>
                <a:pathLst>
                  <a:path extrusionOk="0" h="3607" w="5185">
                    <a:moveTo>
                      <a:pt x="795" y="0"/>
                    </a:moveTo>
                    <a:cubicBezTo>
                      <a:pt x="547" y="0"/>
                      <a:pt x="285" y="158"/>
                      <a:pt x="134" y="426"/>
                    </a:cubicBezTo>
                    <a:cubicBezTo>
                      <a:pt x="31" y="610"/>
                      <a:pt x="0" y="810"/>
                      <a:pt x="31" y="988"/>
                    </a:cubicBezTo>
                    <a:cubicBezTo>
                      <a:pt x="65" y="1165"/>
                      <a:pt x="161" y="1318"/>
                      <a:pt x="313" y="1403"/>
                    </a:cubicBezTo>
                    <a:lnTo>
                      <a:pt x="4122" y="3539"/>
                    </a:lnTo>
                    <a:cubicBezTo>
                      <a:pt x="4204" y="3585"/>
                      <a:pt x="4295" y="3607"/>
                      <a:pt x="4387" y="3607"/>
                    </a:cubicBezTo>
                    <a:cubicBezTo>
                      <a:pt x="4636" y="3607"/>
                      <a:pt x="4899" y="3449"/>
                      <a:pt x="5048" y="3181"/>
                    </a:cubicBezTo>
                    <a:cubicBezTo>
                      <a:pt x="5154" y="2997"/>
                      <a:pt x="5185" y="2797"/>
                      <a:pt x="5150" y="2619"/>
                    </a:cubicBezTo>
                    <a:cubicBezTo>
                      <a:pt x="5120" y="2442"/>
                      <a:pt x="5021" y="2289"/>
                      <a:pt x="4871" y="2204"/>
                    </a:cubicBezTo>
                    <a:lnTo>
                      <a:pt x="1060" y="68"/>
                    </a:lnTo>
                    <a:cubicBezTo>
                      <a:pt x="978" y="22"/>
                      <a:pt x="887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7" name="Google Shape;1777;p49"/>
              <p:cNvSpPr/>
              <p:nvPr/>
            </p:nvSpPr>
            <p:spPr>
              <a:xfrm>
                <a:off x="1347630" y="3540893"/>
                <a:ext cx="2363" cy="788"/>
              </a:xfrm>
              <a:custGeom>
                <a:rect b="b" l="l" r="r" t="t"/>
                <a:pathLst>
                  <a:path extrusionOk="0" h="7" w="21">
                    <a:moveTo>
                      <a:pt x="0" y="0"/>
                    </a:moveTo>
                    <a:lnTo>
                      <a:pt x="0" y="0"/>
                    </a:lnTo>
                    <a:lnTo>
                      <a:pt x="21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8" name="Google Shape;1778;p49"/>
              <p:cNvSpPr/>
              <p:nvPr/>
            </p:nvSpPr>
            <p:spPr>
              <a:xfrm>
                <a:off x="1349880" y="3541568"/>
                <a:ext cx="235525" cy="140437"/>
              </a:xfrm>
              <a:custGeom>
                <a:rect b="b" l="l" r="r" t="t"/>
                <a:pathLst>
                  <a:path extrusionOk="0" h="1248" w="2093">
                    <a:moveTo>
                      <a:pt x="1" y="1"/>
                    </a:moveTo>
                    <a:lnTo>
                      <a:pt x="1" y="1"/>
                    </a:lnTo>
                    <a:lnTo>
                      <a:pt x="1905" y="1071"/>
                    </a:lnTo>
                    <a:cubicBezTo>
                      <a:pt x="1980" y="1115"/>
                      <a:pt x="2045" y="1173"/>
                      <a:pt x="2093" y="1248"/>
                    </a:cubicBezTo>
                    <a:lnTo>
                      <a:pt x="2093" y="1248"/>
                    </a:lnTo>
                    <a:cubicBezTo>
                      <a:pt x="2045" y="1173"/>
                      <a:pt x="1980" y="1115"/>
                      <a:pt x="1905" y="1071"/>
                    </a:cubicBezTo>
                    <a:close/>
                  </a:path>
                </a:pathLst>
              </a:custGeom>
              <a:solidFill>
                <a:srgbClr val="BB781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9" name="Google Shape;1779;p49"/>
              <p:cNvSpPr/>
              <p:nvPr/>
            </p:nvSpPr>
            <p:spPr>
              <a:xfrm>
                <a:off x="1263682" y="3540893"/>
                <a:ext cx="333651" cy="279074"/>
              </a:xfrm>
              <a:custGeom>
                <a:rect b="b" l="l" r="r" t="t"/>
                <a:pathLst>
                  <a:path extrusionOk="0" h="2480" w="2965">
                    <a:moveTo>
                      <a:pt x="746" y="0"/>
                    </a:moveTo>
                    <a:lnTo>
                      <a:pt x="1" y="1332"/>
                    </a:lnTo>
                    <a:lnTo>
                      <a:pt x="1922" y="2412"/>
                    </a:lnTo>
                    <a:cubicBezTo>
                      <a:pt x="2004" y="2456"/>
                      <a:pt x="2095" y="2480"/>
                      <a:pt x="2188" y="2480"/>
                    </a:cubicBezTo>
                    <a:cubicBezTo>
                      <a:pt x="2436" y="2480"/>
                      <a:pt x="2699" y="2324"/>
                      <a:pt x="2848" y="2054"/>
                    </a:cubicBezTo>
                    <a:cubicBezTo>
                      <a:pt x="2927" y="1918"/>
                      <a:pt x="2964" y="1772"/>
                      <a:pt x="2964" y="1632"/>
                    </a:cubicBezTo>
                    <a:cubicBezTo>
                      <a:pt x="2964" y="1584"/>
                      <a:pt x="2957" y="1536"/>
                      <a:pt x="2950" y="1492"/>
                    </a:cubicBezTo>
                    <a:cubicBezTo>
                      <a:pt x="2936" y="1404"/>
                      <a:pt x="2903" y="1322"/>
                      <a:pt x="2859" y="1254"/>
                    </a:cubicBezTo>
                    <a:cubicBezTo>
                      <a:pt x="2811" y="1179"/>
                      <a:pt x="2746" y="1121"/>
                      <a:pt x="2671" y="1077"/>
                    </a:cubicBezTo>
                    <a:lnTo>
                      <a:pt x="767" y="7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0" name="Google Shape;1780;p49"/>
              <p:cNvSpPr/>
              <p:nvPr/>
            </p:nvSpPr>
            <p:spPr>
              <a:xfrm>
                <a:off x="1559524" y="2445080"/>
                <a:ext cx="583581" cy="406008"/>
              </a:xfrm>
              <a:custGeom>
                <a:rect b="b" l="l" r="r" t="t"/>
                <a:pathLst>
                  <a:path extrusionOk="0" h="3608" w="5186">
                    <a:moveTo>
                      <a:pt x="795" y="0"/>
                    </a:moveTo>
                    <a:cubicBezTo>
                      <a:pt x="547" y="0"/>
                      <a:pt x="286" y="157"/>
                      <a:pt x="137" y="423"/>
                    </a:cubicBezTo>
                    <a:cubicBezTo>
                      <a:pt x="32" y="610"/>
                      <a:pt x="1" y="811"/>
                      <a:pt x="35" y="988"/>
                    </a:cubicBezTo>
                    <a:cubicBezTo>
                      <a:pt x="66" y="1165"/>
                      <a:pt x="164" y="1315"/>
                      <a:pt x="315" y="1400"/>
                    </a:cubicBezTo>
                    <a:lnTo>
                      <a:pt x="4122" y="3540"/>
                    </a:lnTo>
                    <a:cubicBezTo>
                      <a:pt x="4205" y="3586"/>
                      <a:pt x="4295" y="3608"/>
                      <a:pt x="4388" y="3608"/>
                    </a:cubicBezTo>
                    <a:cubicBezTo>
                      <a:pt x="4637" y="3608"/>
                      <a:pt x="4901" y="3450"/>
                      <a:pt x="5053" y="3182"/>
                    </a:cubicBezTo>
                    <a:cubicBezTo>
                      <a:pt x="5155" y="2998"/>
                      <a:pt x="5185" y="2797"/>
                      <a:pt x="5151" y="2620"/>
                    </a:cubicBezTo>
                    <a:cubicBezTo>
                      <a:pt x="5121" y="2443"/>
                      <a:pt x="5022" y="2289"/>
                      <a:pt x="4872" y="2204"/>
                    </a:cubicBezTo>
                    <a:lnTo>
                      <a:pt x="1064" y="69"/>
                    </a:lnTo>
                    <a:cubicBezTo>
                      <a:pt x="980" y="22"/>
                      <a:pt x="889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1" name="Google Shape;1781;p49"/>
              <p:cNvSpPr/>
              <p:nvPr/>
            </p:nvSpPr>
            <p:spPr>
              <a:xfrm>
                <a:off x="1807202" y="2721790"/>
                <a:ext cx="2026" cy="1238"/>
              </a:xfrm>
              <a:custGeom>
                <a:rect b="b" l="l" r="r" t="t"/>
                <a:pathLst>
                  <a:path extrusionOk="0" h="11" w="18">
                    <a:moveTo>
                      <a:pt x="0" y="1"/>
                    </a:moveTo>
                    <a:lnTo>
                      <a:pt x="0" y="1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2" name="Google Shape;1782;p49"/>
              <p:cNvSpPr/>
              <p:nvPr/>
            </p:nvSpPr>
            <p:spPr>
              <a:xfrm>
                <a:off x="1980048" y="3297942"/>
                <a:ext cx="138412" cy="195915"/>
              </a:xfrm>
              <a:custGeom>
                <a:rect b="b" l="l" r="r" t="t"/>
                <a:pathLst>
                  <a:path extrusionOk="0" h="1741" w="1230">
                    <a:moveTo>
                      <a:pt x="980" y="0"/>
                    </a:moveTo>
                    <a:cubicBezTo>
                      <a:pt x="908" y="0"/>
                      <a:pt x="841" y="35"/>
                      <a:pt x="805" y="99"/>
                    </a:cubicBezTo>
                    <a:lnTo>
                      <a:pt x="55" y="1438"/>
                    </a:lnTo>
                    <a:cubicBezTo>
                      <a:pt x="0" y="1532"/>
                      <a:pt x="41" y="1655"/>
                      <a:pt x="143" y="1713"/>
                    </a:cubicBezTo>
                    <a:cubicBezTo>
                      <a:pt x="177" y="1732"/>
                      <a:pt x="215" y="1741"/>
                      <a:pt x="252" y="1741"/>
                    </a:cubicBezTo>
                    <a:cubicBezTo>
                      <a:pt x="322" y="1741"/>
                      <a:pt x="389" y="1708"/>
                      <a:pt x="423" y="1645"/>
                    </a:cubicBezTo>
                    <a:lnTo>
                      <a:pt x="1176" y="303"/>
                    </a:lnTo>
                    <a:cubicBezTo>
                      <a:pt x="1230" y="207"/>
                      <a:pt x="1186" y="85"/>
                      <a:pt x="1087" y="27"/>
                    </a:cubicBezTo>
                    <a:cubicBezTo>
                      <a:pt x="1053" y="9"/>
                      <a:pt x="1016" y="0"/>
                      <a:pt x="9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3" name="Google Shape;1783;p49"/>
              <p:cNvSpPr/>
              <p:nvPr/>
            </p:nvSpPr>
            <p:spPr>
              <a:xfrm>
                <a:off x="1996140" y="3300980"/>
                <a:ext cx="118944" cy="192876"/>
              </a:xfrm>
              <a:custGeom>
                <a:rect b="b" l="l" r="r" t="t"/>
                <a:pathLst>
                  <a:path extrusionOk="0" h="1714" w="1057">
                    <a:moveTo>
                      <a:pt x="944" y="0"/>
                    </a:moveTo>
                    <a:lnTo>
                      <a:pt x="0" y="1686"/>
                    </a:lnTo>
                    <a:cubicBezTo>
                      <a:pt x="35" y="1703"/>
                      <a:pt x="72" y="1713"/>
                      <a:pt x="106" y="1713"/>
                    </a:cubicBezTo>
                    <a:cubicBezTo>
                      <a:pt x="178" y="1713"/>
                      <a:pt x="246" y="1680"/>
                      <a:pt x="280" y="1618"/>
                    </a:cubicBezTo>
                    <a:lnTo>
                      <a:pt x="1033" y="276"/>
                    </a:lnTo>
                    <a:cubicBezTo>
                      <a:pt x="1050" y="249"/>
                      <a:pt x="1057" y="218"/>
                      <a:pt x="1057" y="188"/>
                    </a:cubicBezTo>
                    <a:cubicBezTo>
                      <a:pt x="1057" y="116"/>
                      <a:pt x="1016" y="41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4" name="Google Shape;1784;p49"/>
              <p:cNvSpPr/>
              <p:nvPr/>
            </p:nvSpPr>
            <p:spPr>
              <a:xfrm>
                <a:off x="2937116" y="3806238"/>
                <a:ext cx="204805" cy="290102"/>
              </a:xfrm>
              <a:custGeom>
                <a:rect b="b" l="l" r="r" t="t"/>
                <a:pathLst>
                  <a:path extrusionOk="0" h="2578" w="1820">
                    <a:moveTo>
                      <a:pt x="1447" y="0"/>
                    </a:moveTo>
                    <a:cubicBezTo>
                      <a:pt x="1343" y="0"/>
                      <a:pt x="1244" y="51"/>
                      <a:pt x="1193" y="145"/>
                    </a:cubicBezTo>
                    <a:lnTo>
                      <a:pt x="79" y="2128"/>
                    </a:lnTo>
                    <a:cubicBezTo>
                      <a:pt x="0" y="2268"/>
                      <a:pt x="58" y="2452"/>
                      <a:pt x="212" y="2537"/>
                    </a:cubicBezTo>
                    <a:cubicBezTo>
                      <a:pt x="261" y="2564"/>
                      <a:pt x="316" y="2577"/>
                      <a:pt x="370" y="2577"/>
                    </a:cubicBezTo>
                    <a:cubicBezTo>
                      <a:pt x="474" y="2577"/>
                      <a:pt x="575" y="2527"/>
                      <a:pt x="627" y="2434"/>
                    </a:cubicBezTo>
                    <a:lnTo>
                      <a:pt x="1737" y="452"/>
                    </a:lnTo>
                    <a:cubicBezTo>
                      <a:pt x="1819" y="309"/>
                      <a:pt x="1758" y="125"/>
                      <a:pt x="1608" y="43"/>
                    </a:cubicBezTo>
                    <a:cubicBezTo>
                      <a:pt x="1557" y="14"/>
                      <a:pt x="1501" y="0"/>
                      <a:pt x="14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5" name="Google Shape;1785;p49"/>
              <p:cNvSpPr/>
              <p:nvPr/>
            </p:nvSpPr>
            <p:spPr>
              <a:xfrm>
                <a:off x="2960860" y="3811077"/>
                <a:ext cx="175997" cy="285264"/>
              </a:xfrm>
              <a:custGeom>
                <a:rect b="b" l="l" r="r" t="t"/>
                <a:pathLst>
                  <a:path extrusionOk="0" h="2535" w="1564">
                    <a:moveTo>
                      <a:pt x="1397" y="0"/>
                    </a:moveTo>
                    <a:lnTo>
                      <a:pt x="1" y="2494"/>
                    </a:lnTo>
                    <a:cubicBezTo>
                      <a:pt x="48" y="2521"/>
                      <a:pt x="106" y="2534"/>
                      <a:pt x="161" y="2534"/>
                    </a:cubicBezTo>
                    <a:cubicBezTo>
                      <a:pt x="263" y="2534"/>
                      <a:pt x="366" y="2484"/>
                      <a:pt x="416" y="2391"/>
                    </a:cubicBezTo>
                    <a:lnTo>
                      <a:pt x="1526" y="409"/>
                    </a:lnTo>
                    <a:cubicBezTo>
                      <a:pt x="1551" y="365"/>
                      <a:pt x="1564" y="321"/>
                      <a:pt x="1564" y="277"/>
                    </a:cubicBezTo>
                    <a:cubicBezTo>
                      <a:pt x="1564" y="168"/>
                      <a:pt x="1503" y="58"/>
                      <a:pt x="1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6" name="Google Shape;1786;p49"/>
              <p:cNvSpPr/>
              <p:nvPr/>
            </p:nvSpPr>
            <p:spPr>
              <a:xfrm>
                <a:off x="898410" y="3853613"/>
                <a:ext cx="930736" cy="172283"/>
              </a:xfrm>
              <a:custGeom>
                <a:rect b="b" l="l" r="r" t="t"/>
                <a:pathLst>
                  <a:path extrusionOk="0" h="1531" w="8271">
                    <a:moveTo>
                      <a:pt x="930" y="1"/>
                    </a:moveTo>
                    <a:cubicBezTo>
                      <a:pt x="419" y="1"/>
                      <a:pt x="1" y="345"/>
                      <a:pt x="1" y="763"/>
                    </a:cubicBezTo>
                    <a:cubicBezTo>
                      <a:pt x="1" y="975"/>
                      <a:pt x="106" y="1166"/>
                      <a:pt x="273" y="1305"/>
                    </a:cubicBezTo>
                    <a:cubicBezTo>
                      <a:pt x="444" y="1445"/>
                      <a:pt x="675" y="1530"/>
                      <a:pt x="930" y="1530"/>
                    </a:cubicBezTo>
                    <a:lnTo>
                      <a:pt x="7341" y="1530"/>
                    </a:lnTo>
                    <a:cubicBezTo>
                      <a:pt x="7852" y="1530"/>
                      <a:pt x="8271" y="1186"/>
                      <a:pt x="8271" y="763"/>
                    </a:cubicBezTo>
                    <a:cubicBezTo>
                      <a:pt x="8271" y="553"/>
                      <a:pt x="8165" y="362"/>
                      <a:pt x="7998" y="222"/>
                    </a:cubicBezTo>
                    <a:cubicBezTo>
                      <a:pt x="7831" y="86"/>
                      <a:pt x="7593" y="1"/>
                      <a:pt x="73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7" name="Google Shape;1787;p49"/>
              <p:cNvSpPr/>
              <p:nvPr/>
            </p:nvSpPr>
            <p:spPr>
              <a:xfrm>
                <a:off x="1360346" y="3853613"/>
                <a:ext cx="468800" cy="122433"/>
              </a:xfrm>
              <a:custGeom>
                <a:rect b="b" l="l" r="r" t="t"/>
                <a:pathLst>
                  <a:path extrusionOk="0" h="1088" w="4166">
                    <a:moveTo>
                      <a:pt x="0" y="1"/>
                    </a:moveTo>
                    <a:lnTo>
                      <a:pt x="0" y="1087"/>
                    </a:lnTo>
                    <a:lnTo>
                      <a:pt x="4080" y="1087"/>
                    </a:lnTo>
                    <a:cubicBezTo>
                      <a:pt x="4135" y="988"/>
                      <a:pt x="4166" y="880"/>
                      <a:pt x="4166" y="763"/>
                    </a:cubicBezTo>
                    <a:cubicBezTo>
                      <a:pt x="4166" y="553"/>
                      <a:pt x="4060" y="362"/>
                      <a:pt x="3893" y="222"/>
                    </a:cubicBezTo>
                    <a:cubicBezTo>
                      <a:pt x="3726" y="86"/>
                      <a:pt x="3488" y="1"/>
                      <a:pt x="3236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8" name="Google Shape;1788;p49"/>
              <p:cNvSpPr/>
              <p:nvPr/>
            </p:nvSpPr>
            <p:spPr>
              <a:xfrm>
                <a:off x="815250" y="3975932"/>
                <a:ext cx="1097505" cy="210094"/>
              </a:xfrm>
              <a:custGeom>
                <a:rect b="b" l="l" r="r" t="t"/>
                <a:pathLst>
                  <a:path extrusionOk="0" h="1867" w="9753">
                    <a:moveTo>
                      <a:pt x="566" y="0"/>
                    </a:moveTo>
                    <a:cubicBezTo>
                      <a:pt x="253" y="0"/>
                      <a:pt x="1" y="256"/>
                      <a:pt x="1" y="566"/>
                    </a:cubicBezTo>
                    <a:lnTo>
                      <a:pt x="1" y="1866"/>
                    </a:lnTo>
                    <a:lnTo>
                      <a:pt x="9752" y="1866"/>
                    </a:lnTo>
                    <a:lnTo>
                      <a:pt x="9752" y="566"/>
                    </a:lnTo>
                    <a:cubicBezTo>
                      <a:pt x="9752" y="256"/>
                      <a:pt x="9496" y="0"/>
                      <a:pt x="9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9" name="Google Shape;1789;p49"/>
              <p:cNvSpPr/>
              <p:nvPr/>
            </p:nvSpPr>
            <p:spPr>
              <a:xfrm>
                <a:off x="1360346" y="3975932"/>
                <a:ext cx="552410" cy="156867"/>
              </a:xfrm>
              <a:custGeom>
                <a:rect b="b" l="l" r="r" t="t"/>
                <a:pathLst>
                  <a:path extrusionOk="0" h="1394" w="4909">
                    <a:moveTo>
                      <a:pt x="0" y="0"/>
                    </a:moveTo>
                    <a:lnTo>
                      <a:pt x="0" y="1393"/>
                    </a:lnTo>
                    <a:lnTo>
                      <a:pt x="4908" y="1393"/>
                    </a:lnTo>
                    <a:lnTo>
                      <a:pt x="4908" y="566"/>
                    </a:lnTo>
                    <a:cubicBezTo>
                      <a:pt x="4908" y="256"/>
                      <a:pt x="4652" y="0"/>
                      <a:pt x="43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0" name="Google Shape;1790;p49"/>
              <p:cNvSpPr/>
              <p:nvPr/>
            </p:nvSpPr>
            <p:spPr>
              <a:xfrm>
                <a:off x="815250" y="4132686"/>
                <a:ext cx="1097505" cy="53339"/>
              </a:xfrm>
              <a:custGeom>
                <a:rect b="b" l="l" r="r" t="t"/>
                <a:pathLst>
                  <a:path extrusionOk="0" h="474" w="9753">
                    <a:moveTo>
                      <a:pt x="1" y="0"/>
                    </a:moveTo>
                    <a:lnTo>
                      <a:pt x="1" y="473"/>
                    </a:lnTo>
                    <a:lnTo>
                      <a:pt x="9752" y="473"/>
                    </a:lnTo>
                    <a:lnTo>
                      <a:pt x="97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1" name="Google Shape;1791;p49"/>
              <p:cNvSpPr/>
              <p:nvPr/>
            </p:nvSpPr>
            <p:spPr>
              <a:xfrm>
                <a:off x="1360346" y="4132686"/>
                <a:ext cx="552410" cy="53339"/>
              </a:xfrm>
              <a:custGeom>
                <a:rect b="b" l="l" r="r" t="t"/>
                <a:pathLst>
                  <a:path extrusionOk="0" h="474" w="4909">
                    <a:moveTo>
                      <a:pt x="0" y="0"/>
                    </a:moveTo>
                    <a:lnTo>
                      <a:pt x="0" y="473"/>
                    </a:lnTo>
                    <a:lnTo>
                      <a:pt x="4908" y="473"/>
                    </a:lnTo>
                    <a:lnTo>
                      <a:pt x="49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92" name="Google Shape;1792;p49"/>
            <p:cNvSpPr/>
            <p:nvPr/>
          </p:nvSpPr>
          <p:spPr>
            <a:xfrm>
              <a:off x="1986267" y="2843909"/>
              <a:ext cx="333651" cy="279074"/>
            </a:xfrm>
            <a:custGeom>
              <a:rect b="b" l="l" r="r" t="t"/>
              <a:pathLst>
                <a:path extrusionOk="0" h="2480" w="2965">
                  <a:moveTo>
                    <a:pt x="746" y="0"/>
                  </a:moveTo>
                  <a:lnTo>
                    <a:pt x="1" y="1332"/>
                  </a:lnTo>
                  <a:lnTo>
                    <a:pt x="1922" y="2412"/>
                  </a:lnTo>
                  <a:cubicBezTo>
                    <a:pt x="2004" y="2456"/>
                    <a:pt x="2095" y="2480"/>
                    <a:pt x="2188" y="2480"/>
                  </a:cubicBezTo>
                  <a:cubicBezTo>
                    <a:pt x="2436" y="2480"/>
                    <a:pt x="2699" y="2324"/>
                    <a:pt x="2848" y="2054"/>
                  </a:cubicBezTo>
                  <a:cubicBezTo>
                    <a:pt x="2927" y="1918"/>
                    <a:pt x="2964" y="1772"/>
                    <a:pt x="2964" y="1632"/>
                  </a:cubicBezTo>
                  <a:cubicBezTo>
                    <a:pt x="2964" y="1584"/>
                    <a:pt x="2957" y="1536"/>
                    <a:pt x="2950" y="1492"/>
                  </a:cubicBezTo>
                  <a:cubicBezTo>
                    <a:pt x="2936" y="1404"/>
                    <a:pt x="2903" y="1322"/>
                    <a:pt x="2859" y="1254"/>
                  </a:cubicBezTo>
                  <a:cubicBezTo>
                    <a:pt x="2811" y="1179"/>
                    <a:pt x="2746" y="1121"/>
                    <a:pt x="2671" y="1077"/>
                  </a:cubicBezTo>
                  <a:lnTo>
                    <a:pt x="767" y="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796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50"/>
          <p:cNvSpPr txBox="1"/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solidFill>
                  <a:srgbClr val="333644"/>
                </a:solidFill>
                <a:latin typeface="Oswald"/>
                <a:ea typeface="Oswald"/>
                <a:cs typeface="Oswald"/>
                <a:sym typeface="Oswald"/>
              </a:rPr>
              <a:t>Defendant 23 </a:t>
            </a:r>
            <a:endParaRPr b="1" sz="83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98" name="Google Shape;1798;p50"/>
          <p:cNvSpPr txBox="1"/>
          <p:nvPr>
            <p:ph idx="1" type="body"/>
          </p:nvPr>
        </p:nvSpPr>
        <p:spPr>
          <a:xfrm>
            <a:off x="4457275" y="2129400"/>
            <a:ext cx="39735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Claim: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542.03 &lt; 542.032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1799" name="Google Shape;1799;p50"/>
          <p:cNvSpPr/>
          <p:nvPr/>
        </p:nvSpPr>
        <p:spPr>
          <a:xfrm>
            <a:off x="341300" y="597837"/>
            <a:ext cx="3859836" cy="3859872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00" name="Google Shape;1800;p50"/>
          <p:cNvGrpSpPr/>
          <p:nvPr/>
        </p:nvGrpSpPr>
        <p:grpSpPr>
          <a:xfrm>
            <a:off x="992313" y="1801099"/>
            <a:ext cx="2694334" cy="2656604"/>
            <a:chOff x="992313" y="1801099"/>
            <a:chExt cx="2694334" cy="2656604"/>
          </a:xfrm>
        </p:grpSpPr>
        <p:grpSp>
          <p:nvGrpSpPr>
            <p:cNvPr id="1801" name="Google Shape;1801;p50"/>
            <p:cNvGrpSpPr/>
            <p:nvPr/>
          </p:nvGrpSpPr>
          <p:grpSpPr>
            <a:xfrm>
              <a:off x="1282129" y="1801099"/>
              <a:ext cx="1855742" cy="2435663"/>
              <a:chOff x="4020000" y="4232425"/>
              <a:chExt cx="961325" cy="1146950"/>
            </a:xfrm>
          </p:grpSpPr>
          <p:sp>
            <p:nvSpPr>
              <p:cNvPr id="1802" name="Google Shape;1802;p50"/>
              <p:cNvSpPr/>
              <p:nvPr/>
            </p:nvSpPr>
            <p:spPr>
              <a:xfrm>
                <a:off x="4097750" y="4232425"/>
                <a:ext cx="883575" cy="1097225"/>
              </a:xfrm>
              <a:custGeom>
                <a:rect b="b" l="l" r="r" t="t"/>
                <a:pathLst>
                  <a:path extrusionOk="0" h="43889" w="35343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3" name="Google Shape;1803;p50"/>
              <p:cNvSpPr/>
              <p:nvPr/>
            </p:nvSpPr>
            <p:spPr>
              <a:xfrm>
                <a:off x="4020000" y="4282150"/>
                <a:ext cx="883550" cy="1097225"/>
              </a:xfrm>
              <a:custGeom>
                <a:rect b="b" l="l" r="r" t="t"/>
                <a:pathLst>
                  <a:path extrusionOk="0" h="43889" w="35342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4" name="Google Shape;1804;p50"/>
              <p:cNvSpPr/>
              <p:nvPr/>
            </p:nvSpPr>
            <p:spPr>
              <a:xfrm>
                <a:off x="4137100" y="44273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5" name="Google Shape;1805;p50"/>
              <p:cNvSpPr/>
              <p:nvPr/>
            </p:nvSpPr>
            <p:spPr>
              <a:xfrm>
                <a:off x="4137100" y="45062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6" name="Google Shape;1806;p50"/>
              <p:cNvSpPr/>
              <p:nvPr/>
            </p:nvSpPr>
            <p:spPr>
              <a:xfrm>
                <a:off x="4137100" y="45849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7" name="Google Shape;1807;p50"/>
              <p:cNvSpPr/>
              <p:nvPr/>
            </p:nvSpPr>
            <p:spPr>
              <a:xfrm>
                <a:off x="4137100" y="4663725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8" name="Google Shape;1808;p50"/>
              <p:cNvSpPr/>
              <p:nvPr/>
            </p:nvSpPr>
            <p:spPr>
              <a:xfrm>
                <a:off x="4137100" y="47424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9" name="Google Shape;1809;p50"/>
              <p:cNvSpPr/>
              <p:nvPr/>
            </p:nvSpPr>
            <p:spPr>
              <a:xfrm>
                <a:off x="4137100" y="48213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0" name="Google Shape;1810;p50"/>
              <p:cNvSpPr/>
              <p:nvPr/>
            </p:nvSpPr>
            <p:spPr>
              <a:xfrm>
                <a:off x="4137100" y="49001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1" name="Google Shape;1811;p50"/>
              <p:cNvSpPr/>
              <p:nvPr/>
            </p:nvSpPr>
            <p:spPr>
              <a:xfrm>
                <a:off x="4137100" y="49788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6"/>
                    </a:lnTo>
                    <a:lnTo>
                      <a:pt x="25978" y="756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2" name="Google Shape;1812;p50"/>
              <p:cNvSpPr/>
              <p:nvPr/>
            </p:nvSpPr>
            <p:spPr>
              <a:xfrm>
                <a:off x="4137100" y="50577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3" name="Google Shape;1813;p50"/>
              <p:cNvSpPr/>
              <p:nvPr/>
            </p:nvSpPr>
            <p:spPr>
              <a:xfrm>
                <a:off x="4137100" y="5136500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2"/>
                    </a:lnTo>
                    <a:lnTo>
                      <a:pt x="25978" y="752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4" name="Google Shape;1814;p50"/>
              <p:cNvSpPr/>
              <p:nvPr/>
            </p:nvSpPr>
            <p:spPr>
              <a:xfrm>
                <a:off x="4137100" y="52152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15" name="Google Shape;1815;p50"/>
            <p:cNvGrpSpPr/>
            <p:nvPr/>
          </p:nvGrpSpPr>
          <p:grpSpPr>
            <a:xfrm>
              <a:off x="2696654" y="2426239"/>
              <a:ext cx="989992" cy="2031325"/>
              <a:chOff x="2247425" y="1722825"/>
              <a:chExt cx="422550" cy="867050"/>
            </a:xfrm>
          </p:grpSpPr>
          <p:sp>
            <p:nvSpPr>
              <p:cNvPr id="1816" name="Google Shape;1816;p50"/>
              <p:cNvSpPr/>
              <p:nvPr/>
            </p:nvSpPr>
            <p:spPr>
              <a:xfrm>
                <a:off x="2267500" y="1782350"/>
                <a:ext cx="382350" cy="748000"/>
              </a:xfrm>
              <a:custGeom>
                <a:rect b="b" l="l" r="r" t="t"/>
                <a:pathLst>
                  <a:path extrusionOk="0" h="29920" w="15294">
                    <a:moveTo>
                      <a:pt x="1" y="1"/>
                    </a:moveTo>
                    <a:lnTo>
                      <a:pt x="1" y="6039"/>
                    </a:lnTo>
                    <a:cubicBezTo>
                      <a:pt x="1" y="9469"/>
                      <a:pt x="2259" y="12371"/>
                      <a:pt x="5369" y="13338"/>
                    </a:cubicBezTo>
                    <a:cubicBezTo>
                      <a:pt x="6084" y="13560"/>
                      <a:pt x="6608" y="14193"/>
                      <a:pt x="6612" y="14940"/>
                    </a:cubicBezTo>
                    <a:lnTo>
                      <a:pt x="6612" y="14981"/>
                    </a:lnTo>
                    <a:cubicBezTo>
                      <a:pt x="6608" y="15726"/>
                      <a:pt x="6084" y="16356"/>
                      <a:pt x="5369" y="16581"/>
                    </a:cubicBezTo>
                    <a:cubicBezTo>
                      <a:pt x="2259" y="17548"/>
                      <a:pt x="1" y="20450"/>
                      <a:pt x="1" y="23880"/>
                    </a:cubicBezTo>
                    <a:lnTo>
                      <a:pt x="1" y="29920"/>
                    </a:lnTo>
                    <a:lnTo>
                      <a:pt x="15294" y="29920"/>
                    </a:lnTo>
                    <a:lnTo>
                      <a:pt x="15294" y="23880"/>
                    </a:lnTo>
                    <a:cubicBezTo>
                      <a:pt x="15294" y="20450"/>
                      <a:pt x="13036" y="17548"/>
                      <a:pt x="9926" y="16581"/>
                    </a:cubicBezTo>
                    <a:cubicBezTo>
                      <a:pt x="9211" y="16356"/>
                      <a:pt x="8686" y="15726"/>
                      <a:pt x="8683" y="14981"/>
                    </a:cubicBezTo>
                    <a:lnTo>
                      <a:pt x="8683" y="14940"/>
                    </a:lnTo>
                    <a:cubicBezTo>
                      <a:pt x="8686" y="14193"/>
                      <a:pt x="9211" y="13560"/>
                      <a:pt x="9926" y="13338"/>
                    </a:cubicBezTo>
                    <a:cubicBezTo>
                      <a:pt x="13036" y="12371"/>
                      <a:pt x="15294" y="9469"/>
                      <a:pt x="15294" y="6039"/>
                    </a:cubicBezTo>
                    <a:lnTo>
                      <a:pt x="15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7" name="Google Shape;1817;p50"/>
              <p:cNvSpPr/>
              <p:nvPr/>
            </p:nvSpPr>
            <p:spPr>
              <a:xfrm>
                <a:off x="2287775" y="1941400"/>
                <a:ext cx="341825" cy="557950"/>
              </a:xfrm>
              <a:custGeom>
                <a:rect b="b" l="l" r="r" t="t"/>
                <a:pathLst>
                  <a:path extrusionOk="0" h="22318" w="13673">
                    <a:moveTo>
                      <a:pt x="1" y="1"/>
                    </a:moveTo>
                    <a:cubicBezTo>
                      <a:pt x="69" y="1414"/>
                      <a:pt x="559" y="2708"/>
                      <a:pt x="1353" y="3768"/>
                    </a:cubicBezTo>
                    <a:cubicBezTo>
                      <a:pt x="2204" y="4912"/>
                      <a:pt x="3406" y="5778"/>
                      <a:pt x="4799" y="6210"/>
                    </a:cubicBezTo>
                    <a:cubicBezTo>
                      <a:pt x="5307" y="6371"/>
                      <a:pt x="5750" y="6673"/>
                      <a:pt x="6074" y="7082"/>
                    </a:cubicBezTo>
                    <a:cubicBezTo>
                      <a:pt x="6397" y="7487"/>
                      <a:pt x="6602" y="8009"/>
                      <a:pt x="6605" y="8570"/>
                    </a:cubicBezTo>
                    <a:lnTo>
                      <a:pt x="6605" y="17556"/>
                    </a:lnTo>
                    <a:cubicBezTo>
                      <a:pt x="6602" y="18118"/>
                      <a:pt x="6397" y="18639"/>
                      <a:pt x="6074" y="19045"/>
                    </a:cubicBezTo>
                    <a:cubicBezTo>
                      <a:pt x="5750" y="19453"/>
                      <a:pt x="5307" y="19757"/>
                      <a:pt x="4799" y="19916"/>
                    </a:cubicBezTo>
                    <a:cubicBezTo>
                      <a:pt x="3423" y="20345"/>
                      <a:pt x="2235" y="21194"/>
                      <a:pt x="1383" y="22318"/>
                    </a:cubicBezTo>
                    <a:lnTo>
                      <a:pt x="12290" y="22318"/>
                    </a:lnTo>
                    <a:cubicBezTo>
                      <a:pt x="11438" y="21194"/>
                      <a:pt x="10249" y="20345"/>
                      <a:pt x="8873" y="19916"/>
                    </a:cubicBezTo>
                    <a:cubicBezTo>
                      <a:pt x="8366" y="19757"/>
                      <a:pt x="7923" y="19453"/>
                      <a:pt x="7596" y="19045"/>
                    </a:cubicBezTo>
                    <a:cubicBezTo>
                      <a:pt x="7272" y="18639"/>
                      <a:pt x="7072" y="18118"/>
                      <a:pt x="7068" y="17556"/>
                    </a:cubicBezTo>
                    <a:lnTo>
                      <a:pt x="7068" y="17553"/>
                    </a:lnTo>
                    <a:lnTo>
                      <a:pt x="7068" y="8570"/>
                    </a:lnTo>
                    <a:cubicBezTo>
                      <a:pt x="7072" y="8009"/>
                      <a:pt x="7272" y="7487"/>
                      <a:pt x="7596" y="7082"/>
                    </a:cubicBezTo>
                    <a:cubicBezTo>
                      <a:pt x="7923" y="6673"/>
                      <a:pt x="8366" y="6371"/>
                      <a:pt x="8873" y="6210"/>
                    </a:cubicBezTo>
                    <a:cubicBezTo>
                      <a:pt x="10266" y="5778"/>
                      <a:pt x="11469" y="4912"/>
                      <a:pt x="12320" y="3768"/>
                    </a:cubicBezTo>
                    <a:cubicBezTo>
                      <a:pt x="13114" y="2708"/>
                      <a:pt x="13604" y="1414"/>
                      <a:pt x="13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8" name="Google Shape;1818;p50"/>
              <p:cNvSpPr/>
              <p:nvPr/>
            </p:nvSpPr>
            <p:spPr>
              <a:xfrm>
                <a:off x="2247425" y="1810625"/>
                <a:ext cx="422550" cy="15600"/>
              </a:xfrm>
              <a:custGeom>
                <a:rect b="b" l="l" r="r" t="t"/>
                <a:pathLst>
                  <a:path extrusionOk="0" h="624" w="16902">
                    <a:moveTo>
                      <a:pt x="0" y="0"/>
                    </a:moveTo>
                    <a:lnTo>
                      <a:pt x="535" y="623"/>
                    </a:lnTo>
                    <a:lnTo>
                      <a:pt x="16362" y="623"/>
                    </a:ln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9" name="Google Shape;1819;p50"/>
              <p:cNvSpPr/>
              <p:nvPr/>
            </p:nvSpPr>
            <p:spPr>
              <a:xfrm>
                <a:off x="2247425" y="1722825"/>
                <a:ext cx="422550" cy="89275"/>
              </a:xfrm>
              <a:custGeom>
                <a:rect b="b" l="l" r="r" t="t"/>
                <a:pathLst>
                  <a:path extrusionOk="0" h="3571" w="16902">
                    <a:moveTo>
                      <a:pt x="416" y="0"/>
                    </a:moveTo>
                    <a:cubicBezTo>
                      <a:pt x="187" y="0"/>
                      <a:pt x="0" y="188"/>
                      <a:pt x="0" y="416"/>
                    </a:cubicBezTo>
                    <a:lnTo>
                      <a:pt x="0" y="3570"/>
                    </a:lnTo>
                    <a:lnTo>
                      <a:pt x="16901" y="3570"/>
                    </a:lnTo>
                    <a:lnTo>
                      <a:pt x="16901" y="416"/>
                    </a:lnTo>
                    <a:cubicBezTo>
                      <a:pt x="16901" y="188"/>
                      <a:pt x="16713" y="0"/>
                      <a:pt x="16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0" name="Google Shape;1820;p50"/>
              <p:cNvSpPr/>
              <p:nvPr/>
            </p:nvSpPr>
            <p:spPr>
              <a:xfrm>
                <a:off x="2597725" y="1812075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487" y="0"/>
                    </a:moveTo>
                    <a:lnTo>
                      <a:pt x="0" y="565"/>
                    </a:lnTo>
                    <a:lnTo>
                      <a:pt x="1997" y="565"/>
                    </a:lnTo>
                    <a:lnTo>
                      <a:pt x="24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1" name="Google Shape;1821;p50"/>
              <p:cNvSpPr/>
              <p:nvPr/>
            </p:nvSpPr>
            <p:spPr>
              <a:xfrm>
                <a:off x="2611175" y="1733625"/>
                <a:ext cx="49850" cy="78475"/>
              </a:xfrm>
              <a:custGeom>
                <a:rect b="b" l="l" r="r" t="t"/>
                <a:pathLst>
                  <a:path extrusionOk="0" h="3139" w="1994">
                    <a:moveTo>
                      <a:pt x="1" y="1"/>
                    </a:moveTo>
                    <a:lnTo>
                      <a:pt x="1" y="3138"/>
                    </a:lnTo>
                    <a:lnTo>
                      <a:pt x="1993" y="3138"/>
                    </a:lnTo>
                    <a:lnTo>
                      <a:pt x="199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2" name="Google Shape;1822;p50"/>
              <p:cNvSpPr/>
              <p:nvPr/>
            </p:nvSpPr>
            <p:spPr>
              <a:xfrm>
                <a:off x="2559075" y="1812075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3" name="Google Shape;1823;p50"/>
              <p:cNvSpPr/>
              <p:nvPr/>
            </p:nvSpPr>
            <p:spPr>
              <a:xfrm>
                <a:off x="2572450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0" y="1"/>
                    </a:moveTo>
                    <a:lnTo>
                      <a:pt x="0" y="3138"/>
                    </a:lnTo>
                    <a:lnTo>
                      <a:pt x="596" y="3138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4" name="Google Shape;1824;p50"/>
              <p:cNvSpPr/>
              <p:nvPr/>
            </p:nvSpPr>
            <p:spPr>
              <a:xfrm>
                <a:off x="2264875" y="1812075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5" name="Google Shape;1825;p50"/>
              <p:cNvSpPr/>
              <p:nvPr/>
            </p:nvSpPr>
            <p:spPr>
              <a:xfrm>
                <a:off x="2263575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1" y="1"/>
                    </a:moveTo>
                    <a:lnTo>
                      <a:pt x="1" y="3138"/>
                    </a:lnTo>
                    <a:lnTo>
                      <a:pt x="597" y="3138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6" name="Google Shape;1826;p50"/>
              <p:cNvSpPr/>
              <p:nvPr/>
            </p:nvSpPr>
            <p:spPr>
              <a:xfrm>
                <a:off x="2247425" y="2486400"/>
                <a:ext cx="422550" cy="15675"/>
              </a:xfrm>
              <a:custGeom>
                <a:rect b="b" l="l" r="r" t="t"/>
                <a:pathLst>
                  <a:path extrusionOk="0" h="627" w="16902">
                    <a:moveTo>
                      <a:pt x="535" y="0"/>
                    </a:moveTo>
                    <a:lnTo>
                      <a:pt x="0" y="626"/>
                    </a:lnTo>
                    <a:lnTo>
                      <a:pt x="16901" y="626"/>
                    </a:lnTo>
                    <a:lnTo>
                      <a:pt x="16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7" name="Google Shape;1827;p50"/>
              <p:cNvSpPr/>
              <p:nvPr/>
            </p:nvSpPr>
            <p:spPr>
              <a:xfrm>
                <a:off x="2247425" y="2500525"/>
                <a:ext cx="422550" cy="89350"/>
              </a:xfrm>
              <a:custGeom>
                <a:rect b="b" l="l" r="r" t="t"/>
                <a:pathLst>
                  <a:path extrusionOk="0" h="3574" w="16902">
                    <a:moveTo>
                      <a:pt x="0" y="0"/>
                    </a:moveTo>
                    <a:lnTo>
                      <a:pt x="0" y="3155"/>
                    </a:lnTo>
                    <a:cubicBezTo>
                      <a:pt x="0" y="3386"/>
                      <a:pt x="187" y="3573"/>
                      <a:pt x="416" y="3573"/>
                    </a:cubicBezTo>
                    <a:lnTo>
                      <a:pt x="16482" y="3573"/>
                    </a:lnTo>
                    <a:cubicBezTo>
                      <a:pt x="16713" y="3573"/>
                      <a:pt x="16901" y="3386"/>
                      <a:pt x="16901" y="3155"/>
                    </a:cubicBez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8" name="Google Shape;1828;p50"/>
              <p:cNvSpPr/>
              <p:nvPr/>
            </p:nvSpPr>
            <p:spPr>
              <a:xfrm>
                <a:off x="2597725" y="2486400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0" y="0"/>
                    </a:moveTo>
                    <a:lnTo>
                      <a:pt x="487" y="565"/>
                    </a:lnTo>
                    <a:lnTo>
                      <a:pt x="2480" y="565"/>
                    </a:lnTo>
                    <a:lnTo>
                      <a:pt x="1997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9" name="Google Shape;1829;p50"/>
              <p:cNvSpPr/>
              <p:nvPr/>
            </p:nvSpPr>
            <p:spPr>
              <a:xfrm>
                <a:off x="2611175" y="2500525"/>
                <a:ext cx="49850" cy="78525"/>
              </a:xfrm>
              <a:custGeom>
                <a:rect b="b" l="l" r="r" t="t"/>
                <a:pathLst>
                  <a:path extrusionOk="0" h="3141" w="1994">
                    <a:moveTo>
                      <a:pt x="1" y="0"/>
                    </a:moveTo>
                    <a:lnTo>
                      <a:pt x="1" y="3141"/>
                    </a:lnTo>
                    <a:lnTo>
                      <a:pt x="1993" y="3141"/>
                    </a:lnTo>
                    <a:lnTo>
                      <a:pt x="199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0" name="Google Shape;1830;p50"/>
              <p:cNvSpPr/>
              <p:nvPr/>
            </p:nvSpPr>
            <p:spPr>
              <a:xfrm>
                <a:off x="2559075" y="2486400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1" name="Google Shape;1831;p50"/>
              <p:cNvSpPr/>
              <p:nvPr/>
            </p:nvSpPr>
            <p:spPr>
              <a:xfrm>
                <a:off x="2572450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0" y="0"/>
                    </a:moveTo>
                    <a:lnTo>
                      <a:pt x="0" y="3141"/>
                    </a:lnTo>
                    <a:lnTo>
                      <a:pt x="596" y="3141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2" name="Google Shape;1832;p50"/>
              <p:cNvSpPr/>
              <p:nvPr/>
            </p:nvSpPr>
            <p:spPr>
              <a:xfrm>
                <a:off x="2264875" y="2486400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accent4">
                  <a:alpha val="388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3" name="Google Shape;1833;p50"/>
              <p:cNvSpPr/>
              <p:nvPr/>
            </p:nvSpPr>
            <p:spPr>
              <a:xfrm>
                <a:off x="2263575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1" y="0"/>
                    </a:moveTo>
                    <a:lnTo>
                      <a:pt x="1" y="3141"/>
                    </a:lnTo>
                    <a:lnTo>
                      <a:pt x="597" y="3141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4" name="Google Shape;1834;p50"/>
              <p:cNvSpPr/>
              <p:nvPr/>
            </p:nvSpPr>
            <p:spPr>
              <a:xfrm>
                <a:off x="2458697" y="1722825"/>
                <a:ext cx="211275" cy="867050"/>
              </a:xfrm>
              <a:custGeom>
                <a:rect b="b" l="l" r="r" t="t"/>
                <a:pathLst>
                  <a:path extrusionOk="0" h="34682" w="8451">
                    <a:moveTo>
                      <a:pt x="0" y="0"/>
                    </a:moveTo>
                    <a:lnTo>
                      <a:pt x="0" y="34681"/>
                    </a:lnTo>
                    <a:lnTo>
                      <a:pt x="8035" y="34681"/>
                    </a:lnTo>
                    <a:cubicBezTo>
                      <a:pt x="8263" y="34681"/>
                      <a:pt x="8450" y="34494"/>
                      <a:pt x="8450" y="34263"/>
                    </a:cubicBezTo>
                    <a:lnTo>
                      <a:pt x="8450" y="31108"/>
                    </a:lnTo>
                    <a:lnTo>
                      <a:pt x="8399" y="31108"/>
                    </a:lnTo>
                    <a:lnTo>
                      <a:pt x="7916" y="30543"/>
                    </a:lnTo>
                    <a:lnTo>
                      <a:pt x="7647" y="30543"/>
                    </a:lnTo>
                    <a:lnTo>
                      <a:pt x="7647" y="26261"/>
                    </a:lnTo>
                    <a:cubicBezTo>
                      <a:pt x="7647" y="22831"/>
                      <a:pt x="5388" y="19929"/>
                      <a:pt x="2278" y="18962"/>
                    </a:cubicBezTo>
                    <a:cubicBezTo>
                      <a:pt x="1566" y="18737"/>
                      <a:pt x="1042" y="18107"/>
                      <a:pt x="1035" y="17362"/>
                    </a:cubicBezTo>
                    <a:lnTo>
                      <a:pt x="1035" y="17321"/>
                    </a:lnTo>
                    <a:cubicBezTo>
                      <a:pt x="1042" y="16574"/>
                      <a:pt x="1566" y="15941"/>
                      <a:pt x="2278" y="15719"/>
                    </a:cubicBezTo>
                    <a:cubicBezTo>
                      <a:pt x="2401" y="15682"/>
                      <a:pt x="2520" y="15641"/>
                      <a:pt x="2640" y="15597"/>
                    </a:cubicBezTo>
                    <a:cubicBezTo>
                      <a:pt x="2687" y="15580"/>
                      <a:pt x="2735" y="15563"/>
                      <a:pt x="2783" y="15546"/>
                    </a:cubicBezTo>
                    <a:cubicBezTo>
                      <a:pt x="2803" y="15535"/>
                      <a:pt x="2827" y="15526"/>
                      <a:pt x="2851" y="15515"/>
                    </a:cubicBezTo>
                    <a:cubicBezTo>
                      <a:pt x="2946" y="15477"/>
                      <a:pt x="3038" y="15441"/>
                      <a:pt x="3130" y="15400"/>
                    </a:cubicBezTo>
                    <a:cubicBezTo>
                      <a:pt x="3154" y="15389"/>
                      <a:pt x="3174" y="15379"/>
                      <a:pt x="3198" y="15365"/>
                    </a:cubicBezTo>
                    <a:cubicBezTo>
                      <a:pt x="5800" y="14166"/>
                      <a:pt x="7616" y="11547"/>
                      <a:pt x="7647" y="8502"/>
                    </a:cubicBezTo>
                    <a:lnTo>
                      <a:pt x="7647" y="8420"/>
                    </a:lnTo>
                    <a:lnTo>
                      <a:pt x="7647" y="4135"/>
                    </a:lnTo>
                    <a:lnTo>
                      <a:pt x="7916" y="4135"/>
                    </a:lnTo>
                    <a:lnTo>
                      <a:pt x="8399" y="3570"/>
                    </a:lnTo>
                    <a:lnTo>
                      <a:pt x="8450" y="3570"/>
                    </a:lnTo>
                    <a:lnTo>
                      <a:pt x="8450" y="416"/>
                    </a:lnTo>
                    <a:cubicBezTo>
                      <a:pt x="8450" y="188"/>
                      <a:pt x="8263" y="0"/>
                      <a:pt x="8035" y="0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35" name="Google Shape;1835;p50"/>
            <p:cNvGrpSpPr/>
            <p:nvPr/>
          </p:nvGrpSpPr>
          <p:grpSpPr>
            <a:xfrm>
              <a:off x="992313" y="2716755"/>
              <a:ext cx="2557807" cy="1740948"/>
              <a:chOff x="815250" y="2445080"/>
              <a:chExt cx="2557807" cy="1740948"/>
            </a:xfrm>
          </p:grpSpPr>
          <p:sp>
            <p:nvSpPr>
              <p:cNvPr id="1836" name="Google Shape;1836;p50"/>
              <p:cNvSpPr/>
              <p:nvPr/>
            </p:nvSpPr>
            <p:spPr>
              <a:xfrm>
                <a:off x="1706713" y="3142651"/>
                <a:ext cx="1666344" cy="1043266"/>
              </a:xfrm>
              <a:custGeom>
                <a:rect b="b" l="l" r="r" t="t"/>
                <a:pathLst>
                  <a:path extrusionOk="0" h="9271" w="14808">
                    <a:moveTo>
                      <a:pt x="1730" y="1"/>
                    </a:moveTo>
                    <a:cubicBezTo>
                      <a:pt x="1202" y="1"/>
                      <a:pt x="687" y="279"/>
                      <a:pt x="410" y="774"/>
                    </a:cubicBezTo>
                    <a:cubicBezTo>
                      <a:pt x="1" y="1502"/>
                      <a:pt x="263" y="2422"/>
                      <a:pt x="989" y="2831"/>
                    </a:cubicBezTo>
                    <a:cubicBezTo>
                      <a:pt x="1139" y="2916"/>
                      <a:pt x="1296" y="2970"/>
                      <a:pt x="1459" y="2997"/>
                    </a:cubicBezTo>
                    <a:cubicBezTo>
                      <a:pt x="1551" y="3015"/>
                      <a:pt x="1643" y="3024"/>
                      <a:pt x="1735" y="3024"/>
                    </a:cubicBezTo>
                    <a:cubicBezTo>
                      <a:pt x="1983" y="3024"/>
                      <a:pt x="2228" y="2961"/>
                      <a:pt x="2447" y="2841"/>
                    </a:cubicBezTo>
                    <a:lnTo>
                      <a:pt x="4869" y="4197"/>
                    </a:lnTo>
                    <a:lnTo>
                      <a:pt x="12566" y="9169"/>
                    </a:lnTo>
                    <a:cubicBezTo>
                      <a:pt x="12566" y="9169"/>
                      <a:pt x="12922" y="9271"/>
                      <a:pt x="13292" y="9271"/>
                    </a:cubicBezTo>
                    <a:cubicBezTo>
                      <a:pt x="13595" y="9271"/>
                      <a:pt x="13907" y="9203"/>
                      <a:pt x="14045" y="8958"/>
                    </a:cubicBezTo>
                    <a:lnTo>
                      <a:pt x="14501" y="8141"/>
                    </a:lnTo>
                    <a:cubicBezTo>
                      <a:pt x="14807" y="7596"/>
                      <a:pt x="13911" y="6768"/>
                      <a:pt x="13911" y="6768"/>
                    </a:cubicBezTo>
                    <a:lnTo>
                      <a:pt x="5655" y="2793"/>
                    </a:lnTo>
                    <a:lnTo>
                      <a:pt x="3237" y="1434"/>
                    </a:lnTo>
                    <a:cubicBezTo>
                      <a:pt x="3220" y="1094"/>
                      <a:pt x="3087" y="763"/>
                      <a:pt x="2855" y="508"/>
                    </a:cubicBezTo>
                    <a:cubicBezTo>
                      <a:pt x="2750" y="386"/>
                      <a:pt x="2617" y="279"/>
                      <a:pt x="2467" y="194"/>
                    </a:cubicBezTo>
                    <a:cubicBezTo>
                      <a:pt x="2234" y="63"/>
                      <a:pt x="1981" y="1"/>
                      <a:pt x="1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7" name="Google Shape;1837;p50"/>
              <p:cNvSpPr/>
              <p:nvPr/>
            </p:nvSpPr>
            <p:spPr>
              <a:xfrm>
                <a:off x="1831734" y="3467974"/>
                <a:ext cx="112417" cy="15192"/>
              </a:xfrm>
              <a:custGeom>
                <a:rect b="b" l="l" r="r" t="t"/>
                <a:pathLst>
                  <a:path extrusionOk="0" h="135" w="999">
                    <a:moveTo>
                      <a:pt x="1" y="1"/>
                    </a:moveTo>
                    <a:cubicBezTo>
                      <a:pt x="77" y="36"/>
                      <a:pt x="154" y="64"/>
                      <a:pt x="234" y="84"/>
                    </a:cubicBezTo>
                    <a:lnTo>
                      <a:pt x="234" y="84"/>
                    </a:lnTo>
                    <a:cubicBezTo>
                      <a:pt x="155" y="63"/>
                      <a:pt x="77" y="35"/>
                      <a:pt x="1" y="1"/>
                    </a:cubicBezTo>
                    <a:close/>
                    <a:moveTo>
                      <a:pt x="234" y="84"/>
                    </a:moveTo>
                    <a:cubicBezTo>
                      <a:pt x="359" y="118"/>
                      <a:pt x="486" y="134"/>
                      <a:pt x="614" y="134"/>
                    </a:cubicBezTo>
                    <a:cubicBezTo>
                      <a:pt x="614" y="134"/>
                      <a:pt x="615" y="134"/>
                      <a:pt x="616" y="134"/>
                    </a:cubicBezTo>
                    <a:lnTo>
                      <a:pt x="616" y="134"/>
                    </a:lnTo>
                    <a:cubicBezTo>
                      <a:pt x="524" y="134"/>
                      <a:pt x="436" y="124"/>
                      <a:pt x="348" y="106"/>
                    </a:cubicBezTo>
                    <a:cubicBezTo>
                      <a:pt x="310" y="101"/>
                      <a:pt x="271" y="94"/>
                      <a:pt x="234" y="84"/>
                    </a:cubicBezTo>
                    <a:close/>
                    <a:moveTo>
                      <a:pt x="998" y="83"/>
                    </a:moveTo>
                    <a:cubicBezTo>
                      <a:pt x="872" y="117"/>
                      <a:pt x="744" y="134"/>
                      <a:pt x="616" y="134"/>
                    </a:cubicBezTo>
                    <a:lnTo>
                      <a:pt x="616" y="134"/>
                    </a:lnTo>
                    <a:cubicBezTo>
                      <a:pt x="616" y="134"/>
                      <a:pt x="617" y="134"/>
                      <a:pt x="617" y="134"/>
                    </a:cubicBezTo>
                    <a:cubicBezTo>
                      <a:pt x="746" y="134"/>
                      <a:pt x="872" y="117"/>
                      <a:pt x="998" y="83"/>
                    </a:cubicBezTo>
                    <a:close/>
                  </a:path>
                </a:pathLst>
              </a:custGeom>
              <a:solidFill>
                <a:srgbClr val="CFC3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8" name="Google Shape;1838;p50"/>
              <p:cNvSpPr/>
              <p:nvPr/>
            </p:nvSpPr>
            <p:spPr>
              <a:xfrm>
                <a:off x="1870894" y="3345767"/>
                <a:ext cx="1441959" cy="840262"/>
              </a:xfrm>
              <a:custGeom>
                <a:rect b="b" l="l" r="r" t="t"/>
                <a:pathLst>
                  <a:path extrusionOk="0" h="7467" w="12814">
                    <a:moveTo>
                      <a:pt x="790" y="1"/>
                    </a:moveTo>
                    <a:cubicBezTo>
                      <a:pt x="552" y="430"/>
                      <a:pt x="283" y="832"/>
                      <a:pt x="0" y="1192"/>
                    </a:cubicBezTo>
                    <a:cubicBezTo>
                      <a:pt x="88" y="1210"/>
                      <a:pt x="177" y="1220"/>
                      <a:pt x="269" y="1220"/>
                    </a:cubicBezTo>
                    <a:cubicBezTo>
                      <a:pt x="398" y="1220"/>
                      <a:pt x="524" y="1203"/>
                      <a:pt x="651" y="1169"/>
                    </a:cubicBezTo>
                    <a:cubicBezTo>
                      <a:pt x="763" y="1138"/>
                      <a:pt x="876" y="1098"/>
                      <a:pt x="978" y="1040"/>
                    </a:cubicBezTo>
                    <a:cubicBezTo>
                      <a:pt x="981" y="1040"/>
                      <a:pt x="984" y="1036"/>
                      <a:pt x="988" y="1036"/>
                    </a:cubicBezTo>
                    <a:lnTo>
                      <a:pt x="1008" y="1046"/>
                    </a:lnTo>
                    <a:cubicBezTo>
                      <a:pt x="1011" y="1036"/>
                      <a:pt x="1019" y="1022"/>
                      <a:pt x="1025" y="1013"/>
                    </a:cubicBezTo>
                    <a:lnTo>
                      <a:pt x="1400" y="345"/>
                    </a:lnTo>
                    <a:lnTo>
                      <a:pt x="790" y="1"/>
                    </a:lnTo>
                    <a:close/>
                    <a:moveTo>
                      <a:pt x="1767" y="549"/>
                    </a:moveTo>
                    <a:lnTo>
                      <a:pt x="1393" y="1220"/>
                    </a:lnTo>
                    <a:cubicBezTo>
                      <a:pt x="1387" y="1230"/>
                      <a:pt x="1379" y="1241"/>
                      <a:pt x="1373" y="1250"/>
                    </a:cubicBezTo>
                    <a:lnTo>
                      <a:pt x="3410" y="2392"/>
                    </a:lnTo>
                    <a:lnTo>
                      <a:pt x="9520" y="6339"/>
                    </a:lnTo>
                    <a:cubicBezTo>
                      <a:pt x="9523" y="6298"/>
                      <a:pt x="9533" y="6257"/>
                      <a:pt x="9554" y="6220"/>
                    </a:cubicBezTo>
                    <a:lnTo>
                      <a:pt x="10109" y="5229"/>
                    </a:lnTo>
                    <a:lnTo>
                      <a:pt x="1767" y="549"/>
                    </a:lnTo>
                    <a:close/>
                    <a:moveTo>
                      <a:pt x="10657" y="5536"/>
                    </a:moveTo>
                    <a:lnTo>
                      <a:pt x="10102" y="6526"/>
                    </a:lnTo>
                    <a:cubicBezTo>
                      <a:pt x="10075" y="6578"/>
                      <a:pt x="10031" y="6615"/>
                      <a:pt x="9983" y="6639"/>
                    </a:cubicBezTo>
                    <a:lnTo>
                      <a:pt x="11107" y="7364"/>
                    </a:lnTo>
                    <a:cubicBezTo>
                      <a:pt x="11107" y="7364"/>
                      <a:pt x="11325" y="7426"/>
                      <a:pt x="11601" y="7453"/>
                    </a:cubicBezTo>
                    <a:cubicBezTo>
                      <a:pt x="11676" y="7463"/>
                      <a:pt x="11754" y="7466"/>
                      <a:pt x="11833" y="7466"/>
                    </a:cubicBezTo>
                    <a:lnTo>
                      <a:pt x="11887" y="7466"/>
                    </a:lnTo>
                    <a:cubicBezTo>
                      <a:pt x="12173" y="7457"/>
                      <a:pt x="12456" y="7385"/>
                      <a:pt x="12582" y="7153"/>
                    </a:cubicBezTo>
                    <a:lnTo>
                      <a:pt x="12814" y="6745"/>
                    </a:lnTo>
                    <a:lnTo>
                      <a:pt x="10657" y="553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9" name="Google Shape;1839;p50"/>
              <p:cNvSpPr/>
              <p:nvPr/>
            </p:nvSpPr>
            <p:spPr>
              <a:xfrm>
                <a:off x="1926372" y="3172921"/>
                <a:ext cx="101727" cy="172959"/>
              </a:xfrm>
              <a:custGeom>
                <a:rect b="b" l="l" r="r" t="t"/>
                <a:pathLst>
                  <a:path extrusionOk="0" h="1537" w="904">
                    <a:moveTo>
                      <a:pt x="634" y="1"/>
                    </a:moveTo>
                    <a:cubicBezTo>
                      <a:pt x="471" y="440"/>
                      <a:pt x="270" y="886"/>
                      <a:pt x="25" y="1326"/>
                    </a:cubicBezTo>
                    <a:cubicBezTo>
                      <a:pt x="25" y="1326"/>
                      <a:pt x="25" y="1329"/>
                      <a:pt x="21" y="1329"/>
                    </a:cubicBezTo>
                    <a:cubicBezTo>
                      <a:pt x="21" y="1332"/>
                      <a:pt x="21" y="1335"/>
                      <a:pt x="18" y="1335"/>
                    </a:cubicBezTo>
                    <a:cubicBezTo>
                      <a:pt x="18" y="1339"/>
                      <a:pt x="18" y="1339"/>
                      <a:pt x="15" y="1343"/>
                    </a:cubicBezTo>
                    <a:lnTo>
                      <a:pt x="15" y="1346"/>
                    </a:lnTo>
                    <a:cubicBezTo>
                      <a:pt x="11" y="1349"/>
                      <a:pt x="11" y="1353"/>
                      <a:pt x="7" y="1356"/>
                    </a:cubicBezTo>
                    <a:lnTo>
                      <a:pt x="7" y="1359"/>
                    </a:lnTo>
                    <a:cubicBezTo>
                      <a:pt x="4" y="1363"/>
                      <a:pt x="1" y="1367"/>
                      <a:pt x="1" y="1370"/>
                    </a:cubicBezTo>
                    <a:lnTo>
                      <a:pt x="297" y="1537"/>
                    </a:lnTo>
                    <a:cubicBezTo>
                      <a:pt x="539" y="1107"/>
                      <a:pt x="743" y="672"/>
                      <a:pt x="903" y="239"/>
                    </a:cubicBezTo>
                    <a:cubicBezTo>
                      <a:pt x="825" y="147"/>
                      <a:pt x="737" y="68"/>
                      <a:pt x="634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0" name="Google Shape;1840;p50"/>
              <p:cNvSpPr/>
              <p:nvPr/>
            </p:nvSpPr>
            <p:spPr>
              <a:xfrm>
                <a:off x="1831734" y="3326974"/>
                <a:ext cx="128059" cy="153041"/>
              </a:xfrm>
              <a:custGeom>
                <a:rect b="b" l="l" r="r" t="t"/>
                <a:pathLst>
                  <a:path extrusionOk="0" h="1360" w="1138"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5" y="15"/>
                      <a:pt x="835" y="15"/>
                      <a:pt x="831" y="15"/>
                    </a:cubicBez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5"/>
                      <a:pt x="828" y="28"/>
                      <a:pt x="825" y="28"/>
                    </a:cubicBezTo>
                    <a:cubicBezTo>
                      <a:pt x="825" y="31"/>
                      <a:pt x="825" y="31"/>
                      <a:pt x="821" y="35"/>
                    </a:cubicBezTo>
                    <a:cubicBezTo>
                      <a:pt x="821" y="38"/>
                      <a:pt x="821" y="38"/>
                      <a:pt x="818" y="38"/>
                    </a:cubicBezTo>
                    <a:cubicBezTo>
                      <a:pt x="818" y="42"/>
                      <a:pt x="815" y="45"/>
                      <a:pt x="815" y="48"/>
                    </a:cubicBezTo>
                    <a:lnTo>
                      <a:pt x="815" y="52"/>
                    </a:ln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62"/>
                      <a:pt x="804" y="62"/>
                      <a:pt x="804" y="65"/>
                    </a:cubicBez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6"/>
                      <a:pt x="798" y="76"/>
                      <a:pt x="798" y="76"/>
                    </a:cubicBez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6"/>
                      <a:pt x="790" y="86"/>
                      <a:pt x="790" y="89"/>
                    </a:cubicBezTo>
                    <a:cubicBezTo>
                      <a:pt x="790" y="92"/>
                      <a:pt x="787" y="96"/>
                      <a:pt x="784" y="100"/>
                    </a:cubicBezTo>
                    <a:cubicBezTo>
                      <a:pt x="777" y="113"/>
                      <a:pt x="770" y="123"/>
                      <a:pt x="763" y="137"/>
                    </a:cubicBezTo>
                    <a:cubicBezTo>
                      <a:pt x="529" y="539"/>
                      <a:pt x="273" y="914"/>
                      <a:pt x="1" y="1254"/>
                    </a:cubicBezTo>
                    <a:cubicBezTo>
                      <a:pt x="113" y="1305"/>
                      <a:pt x="229" y="1343"/>
                      <a:pt x="348" y="1359"/>
                    </a:cubicBezTo>
                    <a:cubicBezTo>
                      <a:pt x="631" y="999"/>
                      <a:pt x="900" y="597"/>
                      <a:pt x="1138" y="168"/>
                    </a:cubicBezTo>
                    <a:lnTo>
                      <a:pt x="842" y="1"/>
                    </a:ln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1" name="Google Shape;1841;p50"/>
              <p:cNvSpPr/>
              <p:nvPr/>
            </p:nvSpPr>
            <p:spPr>
              <a:xfrm>
                <a:off x="1104677" y="2550858"/>
                <a:ext cx="949866" cy="1163335"/>
              </a:xfrm>
              <a:custGeom>
                <a:rect b="b" l="l" r="r" t="t"/>
                <a:pathLst>
                  <a:path extrusionOk="0" h="10338" w="8441">
                    <a:moveTo>
                      <a:pt x="4806" y="0"/>
                    </a:moveTo>
                    <a:cubicBezTo>
                      <a:pt x="4415" y="140"/>
                      <a:pt x="4016" y="352"/>
                      <a:pt x="3628" y="621"/>
                    </a:cubicBezTo>
                    <a:cubicBezTo>
                      <a:pt x="3505" y="699"/>
                      <a:pt x="3386" y="791"/>
                      <a:pt x="3266" y="883"/>
                    </a:cubicBezTo>
                    <a:cubicBezTo>
                      <a:pt x="2477" y="1509"/>
                      <a:pt x="1730" y="2381"/>
                      <a:pt x="1138" y="3441"/>
                    </a:cubicBezTo>
                    <a:cubicBezTo>
                      <a:pt x="545" y="4500"/>
                      <a:pt x="188" y="5593"/>
                      <a:pt x="68" y="6595"/>
                    </a:cubicBezTo>
                    <a:cubicBezTo>
                      <a:pt x="48" y="6741"/>
                      <a:pt x="34" y="6887"/>
                      <a:pt x="28" y="7034"/>
                    </a:cubicBezTo>
                    <a:cubicBezTo>
                      <a:pt x="1" y="7508"/>
                      <a:pt x="31" y="7957"/>
                      <a:pt x="116" y="8363"/>
                    </a:cubicBezTo>
                    <a:lnTo>
                      <a:pt x="3634" y="10338"/>
                    </a:lnTo>
                    <a:cubicBezTo>
                      <a:pt x="4026" y="10198"/>
                      <a:pt x="4425" y="9987"/>
                      <a:pt x="4813" y="9718"/>
                    </a:cubicBezTo>
                    <a:cubicBezTo>
                      <a:pt x="4936" y="9636"/>
                      <a:pt x="5052" y="9551"/>
                      <a:pt x="5171" y="9456"/>
                    </a:cubicBezTo>
                    <a:cubicBezTo>
                      <a:pt x="5961" y="8829"/>
                      <a:pt x="6707" y="7957"/>
                      <a:pt x="7303" y="6898"/>
                    </a:cubicBezTo>
                    <a:cubicBezTo>
                      <a:pt x="7896" y="5838"/>
                      <a:pt x="8253" y="4749"/>
                      <a:pt x="8372" y="3747"/>
                    </a:cubicBezTo>
                    <a:cubicBezTo>
                      <a:pt x="8393" y="3597"/>
                      <a:pt x="8406" y="3451"/>
                      <a:pt x="8413" y="3304"/>
                    </a:cubicBezTo>
                    <a:cubicBezTo>
                      <a:pt x="8441" y="2831"/>
                      <a:pt x="8410" y="2381"/>
                      <a:pt x="8325" y="1976"/>
                    </a:cubicBezTo>
                    <a:lnTo>
                      <a:pt x="48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2" name="Google Shape;1842;p50"/>
              <p:cNvSpPr/>
              <p:nvPr/>
            </p:nvSpPr>
            <p:spPr>
              <a:xfrm>
                <a:off x="1107716" y="3292878"/>
                <a:ext cx="578404" cy="351994"/>
              </a:xfrm>
              <a:custGeom>
                <a:rect b="b" l="l" r="r" t="t"/>
                <a:pathLst>
                  <a:path extrusionOk="0" h="3128" w="5140">
                    <a:moveTo>
                      <a:pt x="38" y="1"/>
                    </a:moveTo>
                    <a:cubicBezTo>
                      <a:pt x="18" y="150"/>
                      <a:pt x="4" y="297"/>
                      <a:pt x="1" y="444"/>
                    </a:cubicBezTo>
                    <a:lnTo>
                      <a:pt x="4786" y="3127"/>
                    </a:lnTo>
                    <a:cubicBezTo>
                      <a:pt x="4905" y="3046"/>
                      <a:pt x="5025" y="2961"/>
                      <a:pt x="5140" y="2865"/>
                    </a:cubicBez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3" name="Google Shape;1843;p50"/>
              <p:cNvSpPr/>
              <p:nvPr/>
            </p:nvSpPr>
            <p:spPr>
              <a:xfrm>
                <a:off x="1472200" y="2620964"/>
                <a:ext cx="578854" cy="351994"/>
              </a:xfrm>
              <a:custGeom>
                <a:rect b="b" l="l" r="r" t="t"/>
                <a:pathLst>
                  <a:path extrusionOk="0" h="3128" w="5144">
                    <a:moveTo>
                      <a:pt x="358" y="1"/>
                    </a:moveTo>
                    <a:cubicBezTo>
                      <a:pt x="239" y="79"/>
                      <a:pt x="120" y="171"/>
                      <a:pt x="0" y="263"/>
                    </a:cubicBezTo>
                    <a:lnTo>
                      <a:pt x="5106" y="3128"/>
                    </a:lnTo>
                    <a:cubicBezTo>
                      <a:pt x="5123" y="2978"/>
                      <a:pt x="5137" y="2828"/>
                      <a:pt x="5144" y="2685"/>
                    </a:cubicBez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4" name="Google Shape;1844;p50"/>
              <p:cNvSpPr/>
              <p:nvPr/>
            </p:nvSpPr>
            <p:spPr>
              <a:xfrm>
                <a:off x="1686007" y="3467974"/>
                <a:ext cx="145839" cy="147302"/>
              </a:xfrm>
              <a:custGeom>
                <a:rect b="b" l="l" r="r" t="t"/>
                <a:pathLst>
                  <a:path extrusionOk="0" h="1309" w="1296">
                    <a:moveTo>
                      <a:pt x="1296" y="1"/>
                    </a:moveTo>
                    <a:cubicBezTo>
                      <a:pt x="940" y="451"/>
                      <a:pt x="555" y="847"/>
                      <a:pt x="159" y="1180"/>
                    </a:cubicBezTo>
                    <a:lnTo>
                      <a:pt x="159" y="1180"/>
                    </a:lnTo>
                    <a:cubicBezTo>
                      <a:pt x="556" y="846"/>
                      <a:pt x="940" y="452"/>
                      <a:pt x="1296" y="1"/>
                    </a:cubicBezTo>
                    <a:close/>
                    <a:moveTo>
                      <a:pt x="159" y="1180"/>
                    </a:moveTo>
                    <a:lnTo>
                      <a:pt x="159" y="1180"/>
                    </a:lnTo>
                    <a:cubicBezTo>
                      <a:pt x="114" y="1218"/>
                      <a:pt x="69" y="1255"/>
                      <a:pt x="23" y="1291"/>
                    </a:cubicBezTo>
                    <a:lnTo>
                      <a:pt x="23" y="1291"/>
                    </a:lnTo>
                    <a:cubicBezTo>
                      <a:pt x="69" y="1255"/>
                      <a:pt x="114" y="1218"/>
                      <a:pt x="159" y="1180"/>
                    </a:cubicBezTo>
                    <a:close/>
                    <a:moveTo>
                      <a:pt x="23" y="1291"/>
                    </a:moveTo>
                    <a:cubicBezTo>
                      <a:pt x="17" y="1296"/>
                      <a:pt x="11" y="1301"/>
                      <a:pt x="5" y="1306"/>
                    </a:cubicBezTo>
                    <a:cubicBezTo>
                      <a:pt x="1" y="1306"/>
                      <a:pt x="1" y="1306"/>
                      <a:pt x="1" y="1309"/>
                    </a:cubicBezTo>
                    <a:cubicBezTo>
                      <a:pt x="8" y="1303"/>
                      <a:pt x="16" y="1297"/>
                      <a:pt x="23" y="1291"/>
                    </a:cubicBezTo>
                    <a:close/>
                  </a:path>
                </a:pathLst>
              </a:custGeom>
              <a:solidFill>
                <a:srgbClr val="F4D2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5" name="Google Shape;1845;p50"/>
              <p:cNvSpPr/>
              <p:nvPr/>
            </p:nvSpPr>
            <p:spPr>
              <a:xfrm>
                <a:off x="1831734" y="3467974"/>
                <a:ext cx="113" cy="113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7A1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6" name="Google Shape;1846;p50"/>
              <p:cNvSpPr/>
              <p:nvPr/>
            </p:nvSpPr>
            <p:spPr>
              <a:xfrm>
                <a:off x="1926372" y="3322023"/>
                <a:ext cx="2813" cy="5064"/>
              </a:xfrm>
              <a:custGeom>
                <a:rect b="b" l="l" r="r" t="t"/>
                <a:pathLst>
                  <a:path extrusionOk="0" h="45" w="25">
                    <a:moveTo>
                      <a:pt x="1" y="45"/>
                    </a:moveTo>
                    <a:lnTo>
                      <a:pt x="1" y="45"/>
                    </a:lnTo>
                    <a:lnTo>
                      <a:pt x="1" y="45"/>
                    </a:lnTo>
                    <a:lnTo>
                      <a:pt x="1" y="45"/>
                    </a:lnTo>
                    <a:close/>
                    <a:moveTo>
                      <a:pt x="7" y="34"/>
                    </a:moveTo>
                    <a:cubicBezTo>
                      <a:pt x="4" y="38"/>
                      <a:pt x="1" y="42"/>
                      <a:pt x="1" y="45"/>
                    </a:cubicBezTo>
                    <a:cubicBezTo>
                      <a:pt x="1" y="42"/>
                      <a:pt x="4" y="38"/>
                      <a:pt x="7" y="34"/>
                    </a:cubicBezTo>
                    <a:close/>
                    <a:moveTo>
                      <a:pt x="15" y="21"/>
                    </a:moveTo>
                    <a:cubicBezTo>
                      <a:pt x="11" y="24"/>
                      <a:pt x="11" y="28"/>
                      <a:pt x="7" y="31"/>
                    </a:cubicBezTo>
                    <a:cubicBezTo>
                      <a:pt x="11" y="28"/>
                      <a:pt x="11" y="24"/>
                      <a:pt x="15" y="21"/>
                    </a:cubicBezTo>
                    <a:close/>
                    <a:moveTo>
                      <a:pt x="18" y="10"/>
                    </a:moveTo>
                    <a:cubicBezTo>
                      <a:pt x="18" y="14"/>
                      <a:pt x="18" y="14"/>
                      <a:pt x="15" y="18"/>
                    </a:cubicBezTo>
                    <a:cubicBezTo>
                      <a:pt x="18" y="14"/>
                      <a:pt x="18" y="14"/>
                      <a:pt x="18" y="10"/>
                    </a:cubicBezTo>
                    <a:close/>
                    <a:moveTo>
                      <a:pt x="25" y="1"/>
                    </a:moveTo>
                    <a:cubicBezTo>
                      <a:pt x="25" y="1"/>
                      <a:pt x="25" y="4"/>
                      <a:pt x="21" y="4"/>
                    </a:cubicBezTo>
                    <a:cubicBezTo>
                      <a:pt x="25" y="4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4A23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7" name="Google Shape;1847;p50"/>
              <p:cNvSpPr/>
              <p:nvPr/>
            </p:nvSpPr>
            <p:spPr>
              <a:xfrm>
                <a:off x="1831734" y="3326974"/>
                <a:ext cx="94750" cy="141113"/>
              </a:xfrm>
              <a:custGeom>
                <a:rect b="b" l="l" r="r" t="t"/>
                <a:pathLst>
                  <a:path extrusionOk="0" h="1254" w="842">
                    <a:moveTo>
                      <a:pt x="763" y="137"/>
                    </a:moveTo>
                    <a:cubicBezTo>
                      <a:pt x="529" y="539"/>
                      <a:pt x="273" y="914"/>
                      <a:pt x="1" y="1254"/>
                    </a:cubicBezTo>
                    <a:lnTo>
                      <a:pt x="1" y="1254"/>
                    </a:lnTo>
                    <a:cubicBezTo>
                      <a:pt x="273" y="914"/>
                      <a:pt x="529" y="539"/>
                      <a:pt x="763" y="137"/>
                    </a:cubicBezTo>
                    <a:close/>
                    <a:moveTo>
                      <a:pt x="784" y="100"/>
                    </a:moveTo>
                    <a:cubicBezTo>
                      <a:pt x="777" y="113"/>
                      <a:pt x="770" y="123"/>
                      <a:pt x="763" y="137"/>
                    </a:cubicBezTo>
                    <a:cubicBezTo>
                      <a:pt x="770" y="123"/>
                      <a:pt x="777" y="113"/>
                      <a:pt x="784" y="100"/>
                    </a:cubicBezTo>
                    <a:close/>
                    <a:moveTo>
                      <a:pt x="790" y="89"/>
                    </a:moveTo>
                    <a:cubicBezTo>
                      <a:pt x="790" y="92"/>
                      <a:pt x="787" y="96"/>
                      <a:pt x="784" y="100"/>
                    </a:cubicBezTo>
                    <a:cubicBezTo>
                      <a:pt x="787" y="96"/>
                      <a:pt x="790" y="92"/>
                      <a:pt x="790" y="89"/>
                    </a:cubicBezTo>
                    <a:close/>
                    <a:moveTo>
                      <a:pt x="798" y="76"/>
                    </a:move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3"/>
                      <a:pt x="798" y="79"/>
                      <a:pt x="798" y="76"/>
                    </a:cubicBezTo>
                    <a:close/>
                    <a:moveTo>
                      <a:pt x="804" y="65"/>
                    </a:move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2"/>
                      <a:pt x="804" y="69"/>
                      <a:pt x="804" y="65"/>
                    </a:cubicBezTo>
                    <a:close/>
                    <a:moveTo>
                      <a:pt x="815" y="52"/>
                    </a:move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59"/>
                      <a:pt x="811" y="56"/>
                      <a:pt x="815" y="52"/>
                    </a:cubicBezTo>
                    <a:close/>
                    <a:moveTo>
                      <a:pt x="818" y="38"/>
                    </a:moveTo>
                    <a:cubicBezTo>
                      <a:pt x="818" y="42"/>
                      <a:pt x="815" y="45"/>
                      <a:pt x="815" y="48"/>
                    </a:cubicBezTo>
                    <a:cubicBezTo>
                      <a:pt x="815" y="45"/>
                      <a:pt x="818" y="42"/>
                      <a:pt x="818" y="38"/>
                    </a:cubicBezTo>
                    <a:close/>
                    <a:moveTo>
                      <a:pt x="825" y="28"/>
                    </a:moveTo>
                    <a:cubicBezTo>
                      <a:pt x="825" y="31"/>
                      <a:pt x="825" y="31"/>
                      <a:pt x="821" y="35"/>
                    </a:cubicBezTo>
                    <a:cubicBezTo>
                      <a:pt x="825" y="31"/>
                      <a:pt x="825" y="31"/>
                      <a:pt x="825" y="28"/>
                    </a:cubicBezTo>
                    <a:close/>
                    <a:moveTo>
                      <a:pt x="831" y="15"/>
                    </a:move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1"/>
                      <a:pt x="831" y="18"/>
                      <a:pt x="831" y="15"/>
                    </a:cubicBezTo>
                    <a:close/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9" y="7"/>
                      <a:pt x="839" y="4"/>
                      <a:pt x="842" y="1"/>
                    </a:cubicBezTo>
                    <a:close/>
                  </a:path>
                </a:pathLst>
              </a:custGeom>
              <a:solidFill>
                <a:srgbClr val="3C1B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8" name="Google Shape;1848;p50"/>
              <p:cNvSpPr/>
              <p:nvPr/>
            </p:nvSpPr>
            <p:spPr>
              <a:xfrm>
                <a:off x="1349880" y="2722916"/>
                <a:ext cx="709614" cy="959093"/>
              </a:xfrm>
              <a:custGeom>
                <a:rect b="b" l="l" r="r" t="t"/>
                <a:pathLst>
                  <a:path extrusionOk="0" h="8523" w="6306">
                    <a:moveTo>
                      <a:pt x="4082" y="1"/>
                    </a:moveTo>
                    <a:lnTo>
                      <a:pt x="3836" y="437"/>
                    </a:lnTo>
                    <a:lnTo>
                      <a:pt x="6231" y="1779"/>
                    </a:lnTo>
                    <a:cubicBezTo>
                      <a:pt x="6224" y="1922"/>
                      <a:pt x="6210" y="2072"/>
                      <a:pt x="6193" y="2222"/>
                    </a:cubicBezTo>
                    <a:lnTo>
                      <a:pt x="3639" y="791"/>
                    </a:lnTo>
                    <a:lnTo>
                      <a:pt x="437" y="6496"/>
                    </a:lnTo>
                    <a:lnTo>
                      <a:pt x="2988" y="7930"/>
                    </a:lnTo>
                    <a:cubicBezTo>
                      <a:pt x="2988" y="7927"/>
                      <a:pt x="2988" y="7927"/>
                      <a:pt x="2992" y="7927"/>
                    </a:cubicBezTo>
                    <a:cubicBezTo>
                      <a:pt x="3442" y="7569"/>
                      <a:pt x="3881" y="7130"/>
                      <a:pt x="4283" y="6622"/>
                    </a:cubicBezTo>
                    <a:cubicBezTo>
                      <a:pt x="4555" y="6282"/>
                      <a:pt x="4811" y="5907"/>
                      <a:pt x="5045" y="5505"/>
                    </a:cubicBezTo>
                    <a:cubicBezTo>
                      <a:pt x="5052" y="5491"/>
                      <a:pt x="5059" y="5481"/>
                      <a:pt x="5066" y="5468"/>
                    </a:cubicBezTo>
                    <a:cubicBezTo>
                      <a:pt x="5069" y="5464"/>
                      <a:pt x="5072" y="5460"/>
                      <a:pt x="5072" y="5457"/>
                    </a:cubicBezTo>
                    <a:cubicBezTo>
                      <a:pt x="5072" y="5454"/>
                      <a:pt x="5076" y="5454"/>
                      <a:pt x="5076" y="5454"/>
                    </a:cubicBezTo>
                    <a:cubicBezTo>
                      <a:pt x="5076" y="5451"/>
                      <a:pt x="5080" y="5447"/>
                      <a:pt x="5080" y="5444"/>
                    </a:cubicBezTo>
                    <a:cubicBezTo>
                      <a:pt x="5080" y="5444"/>
                      <a:pt x="5083" y="5444"/>
                      <a:pt x="5083" y="5440"/>
                    </a:cubicBezTo>
                    <a:cubicBezTo>
                      <a:pt x="5083" y="5440"/>
                      <a:pt x="5086" y="5437"/>
                      <a:pt x="5086" y="5433"/>
                    </a:cubicBezTo>
                    <a:cubicBezTo>
                      <a:pt x="5086" y="5430"/>
                      <a:pt x="5090" y="5430"/>
                      <a:pt x="5090" y="5430"/>
                    </a:cubicBezTo>
                    <a:cubicBezTo>
                      <a:pt x="5090" y="5427"/>
                      <a:pt x="5093" y="5424"/>
                      <a:pt x="5097" y="5420"/>
                    </a:cubicBezTo>
                    <a:lnTo>
                      <a:pt x="5097" y="5416"/>
                    </a:lnTo>
                    <a:cubicBezTo>
                      <a:pt x="5097" y="5413"/>
                      <a:pt x="5100" y="5410"/>
                      <a:pt x="5100" y="5406"/>
                    </a:cubicBezTo>
                    <a:cubicBezTo>
                      <a:pt x="5103" y="5406"/>
                      <a:pt x="5103" y="5406"/>
                      <a:pt x="5103" y="5403"/>
                    </a:cubicBezTo>
                    <a:cubicBezTo>
                      <a:pt x="5107" y="5399"/>
                      <a:pt x="5107" y="5399"/>
                      <a:pt x="5107" y="5396"/>
                    </a:cubicBezTo>
                    <a:cubicBezTo>
                      <a:pt x="5110" y="5396"/>
                      <a:pt x="5110" y="5393"/>
                      <a:pt x="5110" y="5393"/>
                    </a:cubicBezTo>
                    <a:cubicBezTo>
                      <a:pt x="5110" y="5389"/>
                      <a:pt x="5113" y="5386"/>
                      <a:pt x="5113" y="5383"/>
                    </a:cubicBezTo>
                    <a:cubicBezTo>
                      <a:pt x="5117" y="5383"/>
                      <a:pt x="5117" y="5383"/>
                      <a:pt x="5117" y="5379"/>
                    </a:cubicBezTo>
                    <a:cubicBezTo>
                      <a:pt x="5121" y="5375"/>
                      <a:pt x="5121" y="5372"/>
                      <a:pt x="5124" y="5369"/>
                    </a:cubicBezTo>
                    <a:cubicBezTo>
                      <a:pt x="5124" y="5366"/>
                      <a:pt x="5127" y="5362"/>
                      <a:pt x="5130" y="5358"/>
                    </a:cubicBezTo>
                    <a:lnTo>
                      <a:pt x="5130" y="5355"/>
                    </a:lnTo>
                    <a:cubicBezTo>
                      <a:pt x="5134" y="5352"/>
                      <a:pt x="5134" y="5348"/>
                      <a:pt x="5138" y="5345"/>
                    </a:cubicBezTo>
                    <a:lnTo>
                      <a:pt x="5138" y="5342"/>
                    </a:lnTo>
                    <a:cubicBezTo>
                      <a:pt x="5141" y="5338"/>
                      <a:pt x="5141" y="5338"/>
                      <a:pt x="5141" y="5334"/>
                    </a:cubicBezTo>
                    <a:cubicBezTo>
                      <a:pt x="5144" y="5334"/>
                      <a:pt x="5144" y="5331"/>
                      <a:pt x="5144" y="5328"/>
                    </a:cubicBezTo>
                    <a:cubicBezTo>
                      <a:pt x="5148" y="5328"/>
                      <a:pt x="5148" y="5325"/>
                      <a:pt x="5148" y="5325"/>
                    </a:cubicBezTo>
                    <a:cubicBezTo>
                      <a:pt x="5948" y="3884"/>
                      <a:pt x="6306" y="2382"/>
                      <a:pt x="6234" y="1135"/>
                    </a:cubicBezTo>
                    <a:cubicBezTo>
                      <a:pt x="6146" y="1135"/>
                      <a:pt x="6064" y="1112"/>
                      <a:pt x="5985" y="1071"/>
                    </a:cubicBezTo>
                    <a:lnTo>
                      <a:pt x="4082" y="1"/>
                    </a:lnTo>
                    <a:close/>
                    <a:moveTo>
                      <a:pt x="240" y="6850"/>
                    </a:moveTo>
                    <a:lnTo>
                      <a:pt x="1" y="7276"/>
                    </a:lnTo>
                    <a:lnTo>
                      <a:pt x="1905" y="8346"/>
                    </a:lnTo>
                    <a:cubicBezTo>
                      <a:pt x="1980" y="8390"/>
                      <a:pt x="2045" y="8448"/>
                      <a:pt x="2093" y="8523"/>
                    </a:cubicBezTo>
                    <a:cubicBezTo>
                      <a:pt x="2273" y="8424"/>
                      <a:pt x="2453" y="8315"/>
                      <a:pt x="2631" y="8192"/>
                    </a:cubicBezTo>
                    <a:lnTo>
                      <a:pt x="240" y="68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9" name="Google Shape;1849;p50"/>
              <p:cNvSpPr/>
              <p:nvPr/>
            </p:nvSpPr>
            <p:spPr>
              <a:xfrm>
                <a:off x="1376775" y="3453908"/>
                <a:ext cx="309345" cy="190963"/>
              </a:xfrm>
              <a:custGeom>
                <a:rect b="b" l="l" r="r" t="t"/>
                <a:pathLst>
                  <a:path extrusionOk="0" h="1697" w="2749">
                    <a:moveTo>
                      <a:pt x="198" y="0"/>
                    </a:moveTo>
                    <a:lnTo>
                      <a:pt x="1" y="354"/>
                    </a:lnTo>
                    <a:lnTo>
                      <a:pt x="2392" y="1696"/>
                    </a:lnTo>
                    <a:cubicBezTo>
                      <a:pt x="2511" y="1615"/>
                      <a:pt x="2630" y="1526"/>
                      <a:pt x="2749" y="1434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0" name="Google Shape;1850;p50"/>
              <p:cNvSpPr/>
              <p:nvPr/>
            </p:nvSpPr>
            <p:spPr>
              <a:xfrm>
                <a:off x="1759265" y="2772091"/>
                <a:ext cx="291790" cy="200866"/>
              </a:xfrm>
              <a:custGeom>
                <a:rect b="b" l="l" r="r" t="t"/>
                <a:pathLst>
                  <a:path extrusionOk="0" h="1785" w="2593">
                    <a:moveTo>
                      <a:pt x="198" y="0"/>
                    </a:moveTo>
                    <a:lnTo>
                      <a:pt x="1" y="354"/>
                    </a:lnTo>
                    <a:lnTo>
                      <a:pt x="2555" y="1785"/>
                    </a:lnTo>
                    <a:cubicBezTo>
                      <a:pt x="2572" y="1635"/>
                      <a:pt x="2586" y="1485"/>
                      <a:pt x="2593" y="1342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1" name="Google Shape;1851;p50"/>
              <p:cNvSpPr/>
              <p:nvPr/>
            </p:nvSpPr>
            <p:spPr>
              <a:xfrm>
                <a:off x="1016116" y="3414072"/>
                <a:ext cx="583468" cy="405896"/>
              </a:xfrm>
              <a:custGeom>
                <a:rect b="b" l="l" r="r" t="t"/>
                <a:pathLst>
                  <a:path extrusionOk="0" h="3607" w="5185">
                    <a:moveTo>
                      <a:pt x="795" y="0"/>
                    </a:moveTo>
                    <a:cubicBezTo>
                      <a:pt x="547" y="0"/>
                      <a:pt x="285" y="158"/>
                      <a:pt x="134" y="426"/>
                    </a:cubicBezTo>
                    <a:cubicBezTo>
                      <a:pt x="31" y="610"/>
                      <a:pt x="0" y="810"/>
                      <a:pt x="31" y="988"/>
                    </a:cubicBezTo>
                    <a:cubicBezTo>
                      <a:pt x="65" y="1165"/>
                      <a:pt x="161" y="1318"/>
                      <a:pt x="313" y="1403"/>
                    </a:cubicBezTo>
                    <a:lnTo>
                      <a:pt x="4122" y="3539"/>
                    </a:lnTo>
                    <a:cubicBezTo>
                      <a:pt x="4204" y="3585"/>
                      <a:pt x="4295" y="3607"/>
                      <a:pt x="4387" y="3607"/>
                    </a:cubicBezTo>
                    <a:cubicBezTo>
                      <a:pt x="4636" y="3607"/>
                      <a:pt x="4899" y="3449"/>
                      <a:pt x="5048" y="3181"/>
                    </a:cubicBezTo>
                    <a:cubicBezTo>
                      <a:pt x="5154" y="2997"/>
                      <a:pt x="5185" y="2797"/>
                      <a:pt x="5150" y="2619"/>
                    </a:cubicBezTo>
                    <a:cubicBezTo>
                      <a:pt x="5120" y="2442"/>
                      <a:pt x="5021" y="2289"/>
                      <a:pt x="4871" y="2204"/>
                    </a:cubicBezTo>
                    <a:lnTo>
                      <a:pt x="1060" y="68"/>
                    </a:lnTo>
                    <a:cubicBezTo>
                      <a:pt x="978" y="22"/>
                      <a:pt x="887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2" name="Google Shape;1852;p50"/>
              <p:cNvSpPr/>
              <p:nvPr/>
            </p:nvSpPr>
            <p:spPr>
              <a:xfrm>
                <a:off x="1347630" y="3540893"/>
                <a:ext cx="2363" cy="788"/>
              </a:xfrm>
              <a:custGeom>
                <a:rect b="b" l="l" r="r" t="t"/>
                <a:pathLst>
                  <a:path extrusionOk="0" h="7" w="21">
                    <a:moveTo>
                      <a:pt x="0" y="0"/>
                    </a:moveTo>
                    <a:lnTo>
                      <a:pt x="0" y="0"/>
                    </a:lnTo>
                    <a:lnTo>
                      <a:pt x="21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3" name="Google Shape;1853;p50"/>
              <p:cNvSpPr/>
              <p:nvPr/>
            </p:nvSpPr>
            <p:spPr>
              <a:xfrm>
                <a:off x="1349880" y="3541568"/>
                <a:ext cx="235525" cy="140437"/>
              </a:xfrm>
              <a:custGeom>
                <a:rect b="b" l="l" r="r" t="t"/>
                <a:pathLst>
                  <a:path extrusionOk="0" h="1248" w="2093">
                    <a:moveTo>
                      <a:pt x="1" y="1"/>
                    </a:moveTo>
                    <a:lnTo>
                      <a:pt x="1" y="1"/>
                    </a:lnTo>
                    <a:lnTo>
                      <a:pt x="1905" y="1071"/>
                    </a:lnTo>
                    <a:cubicBezTo>
                      <a:pt x="1980" y="1115"/>
                      <a:pt x="2045" y="1173"/>
                      <a:pt x="2093" y="1248"/>
                    </a:cubicBezTo>
                    <a:lnTo>
                      <a:pt x="2093" y="1248"/>
                    </a:lnTo>
                    <a:cubicBezTo>
                      <a:pt x="2045" y="1173"/>
                      <a:pt x="1980" y="1115"/>
                      <a:pt x="1905" y="1071"/>
                    </a:cubicBezTo>
                    <a:close/>
                  </a:path>
                </a:pathLst>
              </a:custGeom>
              <a:solidFill>
                <a:srgbClr val="BB781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4" name="Google Shape;1854;p50"/>
              <p:cNvSpPr/>
              <p:nvPr/>
            </p:nvSpPr>
            <p:spPr>
              <a:xfrm>
                <a:off x="1263682" y="3540893"/>
                <a:ext cx="333651" cy="279074"/>
              </a:xfrm>
              <a:custGeom>
                <a:rect b="b" l="l" r="r" t="t"/>
                <a:pathLst>
                  <a:path extrusionOk="0" h="2480" w="2965">
                    <a:moveTo>
                      <a:pt x="746" y="0"/>
                    </a:moveTo>
                    <a:lnTo>
                      <a:pt x="1" y="1332"/>
                    </a:lnTo>
                    <a:lnTo>
                      <a:pt x="1922" y="2412"/>
                    </a:lnTo>
                    <a:cubicBezTo>
                      <a:pt x="2004" y="2456"/>
                      <a:pt x="2095" y="2480"/>
                      <a:pt x="2188" y="2480"/>
                    </a:cubicBezTo>
                    <a:cubicBezTo>
                      <a:pt x="2436" y="2480"/>
                      <a:pt x="2699" y="2324"/>
                      <a:pt x="2848" y="2054"/>
                    </a:cubicBezTo>
                    <a:cubicBezTo>
                      <a:pt x="2927" y="1918"/>
                      <a:pt x="2964" y="1772"/>
                      <a:pt x="2964" y="1632"/>
                    </a:cubicBezTo>
                    <a:cubicBezTo>
                      <a:pt x="2964" y="1584"/>
                      <a:pt x="2957" y="1536"/>
                      <a:pt x="2950" y="1492"/>
                    </a:cubicBezTo>
                    <a:cubicBezTo>
                      <a:pt x="2936" y="1404"/>
                      <a:pt x="2903" y="1322"/>
                      <a:pt x="2859" y="1254"/>
                    </a:cubicBezTo>
                    <a:cubicBezTo>
                      <a:pt x="2811" y="1179"/>
                      <a:pt x="2746" y="1121"/>
                      <a:pt x="2671" y="1077"/>
                    </a:cubicBezTo>
                    <a:lnTo>
                      <a:pt x="767" y="7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5" name="Google Shape;1855;p50"/>
              <p:cNvSpPr/>
              <p:nvPr/>
            </p:nvSpPr>
            <p:spPr>
              <a:xfrm>
                <a:off x="1559524" y="2445080"/>
                <a:ext cx="583581" cy="406008"/>
              </a:xfrm>
              <a:custGeom>
                <a:rect b="b" l="l" r="r" t="t"/>
                <a:pathLst>
                  <a:path extrusionOk="0" h="3608" w="5186">
                    <a:moveTo>
                      <a:pt x="795" y="0"/>
                    </a:moveTo>
                    <a:cubicBezTo>
                      <a:pt x="547" y="0"/>
                      <a:pt x="286" y="157"/>
                      <a:pt x="137" y="423"/>
                    </a:cubicBezTo>
                    <a:cubicBezTo>
                      <a:pt x="32" y="610"/>
                      <a:pt x="1" y="811"/>
                      <a:pt x="35" y="988"/>
                    </a:cubicBezTo>
                    <a:cubicBezTo>
                      <a:pt x="66" y="1165"/>
                      <a:pt x="164" y="1315"/>
                      <a:pt x="315" y="1400"/>
                    </a:cubicBezTo>
                    <a:lnTo>
                      <a:pt x="4122" y="3540"/>
                    </a:lnTo>
                    <a:cubicBezTo>
                      <a:pt x="4205" y="3586"/>
                      <a:pt x="4295" y="3608"/>
                      <a:pt x="4388" y="3608"/>
                    </a:cubicBezTo>
                    <a:cubicBezTo>
                      <a:pt x="4637" y="3608"/>
                      <a:pt x="4901" y="3450"/>
                      <a:pt x="5053" y="3182"/>
                    </a:cubicBezTo>
                    <a:cubicBezTo>
                      <a:pt x="5155" y="2998"/>
                      <a:pt x="5185" y="2797"/>
                      <a:pt x="5151" y="2620"/>
                    </a:cubicBezTo>
                    <a:cubicBezTo>
                      <a:pt x="5121" y="2443"/>
                      <a:pt x="5022" y="2289"/>
                      <a:pt x="4872" y="2204"/>
                    </a:cubicBezTo>
                    <a:lnTo>
                      <a:pt x="1064" y="69"/>
                    </a:lnTo>
                    <a:cubicBezTo>
                      <a:pt x="980" y="22"/>
                      <a:pt x="889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6" name="Google Shape;1856;p50"/>
              <p:cNvSpPr/>
              <p:nvPr/>
            </p:nvSpPr>
            <p:spPr>
              <a:xfrm>
                <a:off x="1807202" y="2721790"/>
                <a:ext cx="2026" cy="1238"/>
              </a:xfrm>
              <a:custGeom>
                <a:rect b="b" l="l" r="r" t="t"/>
                <a:pathLst>
                  <a:path extrusionOk="0" h="11" w="18">
                    <a:moveTo>
                      <a:pt x="0" y="1"/>
                    </a:moveTo>
                    <a:lnTo>
                      <a:pt x="0" y="1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7" name="Google Shape;1857;p50"/>
              <p:cNvSpPr/>
              <p:nvPr/>
            </p:nvSpPr>
            <p:spPr>
              <a:xfrm>
                <a:off x="1980048" y="3297942"/>
                <a:ext cx="138412" cy="195915"/>
              </a:xfrm>
              <a:custGeom>
                <a:rect b="b" l="l" r="r" t="t"/>
                <a:pathLst>
                  <a:path extrusionOk="0" h="1741" w="1230">
                    <a:moveTo>
                      <a:pt x="980" y="0"/>
                    </a:moveTo>
                    <a:cubicBezTo>
                      <a:pt x="908" y="0"/>
                      <a:pt x="841" y="35"/>
                      <a:pt x="805" y="99"/>
                    </a:cubicBezTo>
                    <a:lnTo>
                      <a:pt x="55" y="1438"/>
                    </a:lnTo>
                    <a:cubicBezTo>
                      <a:pt x="0" y="1532"/>
                      <a:pt x="41" y="1655"/>
                      <a:pt x="143" y="1713"/>
                    </a:cubicBezTo>
                    <a:cubicBezTo>
                      <a:pt x="177" y="1732"/>
                      <a:pt x="215" y="1741"/>
                      <a:pt x="252" y="1741"/>
                    </a:cubicBezTo>
                    <a:cubicBezTo>
                      <a:pt x="322" y="1741"/>
                      <a:pt x="389" y="1708"/>
                      <a:pt x="423" y="1645"/>
                    </a:cubicBezTo>
                    <a:lnTo>
                      <a:pt x="1176" y="303"/>
                    </a:lnTo>
                    <a:cubicBezTo>
                      <a:pt x="1230" y="207"/>
                      <a:pt x="1186" y="85"/>
                      <a:pt x="1087" y="27"/>
                    </a:cubicBezTo>
                    <a:cubicBezTo>
                      <a:pt x="1053" y="9"/>
                      <a:pt x="1016" y="0"/>
                      <a:pt x="9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8" name="Google Shape;1858;p50"/>
              <p:cNvSpPr/>
              <p:nvPr/>
            </p:nvSpPr>
            <p:spPr>
              <a:xfrm>
                <a:off x="1996140" y="3300980"/>
                <a:ext cx="118944" cy="192876"/>
              </a:xfrm>
              <a:custGeom>
                <a:rect b="b" l="l" r="r" t="t"/>
                <a:pathLst>
                  <a:path extrusionOk="0" h="1714" w="1057">
                    <a:moveTo>
                      <a:pt x="944" y="0"/>
                    </a:moveTo>
                    <a:lnTo>
                      <a:pt x="0" y="1686"/>
                    </a:lnTo>
                    <a:cubicBezTo>
                      <a:pt x="35" y="1703"/>
                      <a:pt x="72" y="1713"/>
                      <a:pt x="106" y="1713"/>
                    </a:cubicBezTo>
                    <a:cubicBezTo>
                      <a:pt x="178" y="1713"/>
                      <a:pt x="246" y="1680"/>
                      <a:pt x="280" y="1618"/>
                    </a:cubicBezTo>
                    <a:lnTo>
                      <a:pt x="1033" y="276"/>
                    </a:lnTo>
                    <a:cubicBezTo>
                      <a:pt x="1050" y="249"/>
                      <a:pt x="1057" y="218"/>
                      <a:pt x="1057" y="188"/>
                    </a:cubicBezTo>
                    <a:cubicBezTo>
                      <a:pt x="1057" y="116"/>
                      <a:pt x="1016" y="41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9" name="Google Shape;1859;p50"/>
              <p:cNvSpPr/>
              <p:nvPr/>
            </p:nvSpPr>
            <p:spPr>
              <a:xfrm>
                <a:off x="2937116" y="3806238"/>
                <a:ext cx="204805" cy="290102"/>
              </a:xfrm>
              <a:custGeom>
                <a:rect b="b" l="l" r="r" t="t"/>
                <a:pathLst>
                  <a:path extrusionOk="0" h="2578" w="1820">
                    <a:moveTo>
                      <a:pt x="1447" y="0"/>
                    </a:moveTo>
                    <a:cubicBezTo>
                      <a:pt x="1343" y="0"/>
                      <a:pt x="1244" y="51"/>
                      <a:pt x="1193" y="145"/>
                    </a:cubicBezTo>
                    <a:lnTo>
                      <a:pt x="79" y="2128"/>
                    </a:lnTo>
                    <a:cubicBezTo>
                      <a:pt x="0" y="2268"/>
                      <a:pt x="58" y="2452"/>
                      <a:pt x="212" y="2537"/>
                    </a:cubicBezTo>
                    <a:cubicBezTo>
                      <a:pt x="261" y="2564"/>
                      <a:pt x="316" y="2577"/>
                      <a:pt x="370" y="2577"/>
                    </a:cubicBezTo>
                    <a:cubicBezTo>
                      <a:pt x="474" y="2577"/>
                      <a:pt x="575" y="2527"/>
                      <a:pt x="627" y="2434"/>
                    </a:cubicBezTo>
                    <a:lnTo>
                      <a:pt x="1737" y="452"/>
                    </a:lnTo>
                    <a:cubicBezTo>
                      <a:pt x="1819" y="309"/>
                      <a:pt x="1758" y="125"/>
                      <a:pt x="1608" y="43"/>
                    </a:cubicBezTo>
                    <a:cubicBezTo>
                      <a:pt x="1557" y="14"/>
                      <a:pt x="1501" y="0"/>
                      <a:pt x="14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0" name="Google Shape;1860;p50"/>
              <p:cNvSpPr/>
              <p:nvPr/>
            </p:nvSpPr>
            <p:spPr>
              <a:xfrm>
                <a:off x="2960860" y="3811077"/>
                <a:ext cx="175997" cy="285264"/>
              </a:xfrm>
              <a:custGeom>
                <a:rect b="b" l="l" r="r" t="t"/>
                <a:pathLst>
                  <a:path extrusionOk="0" h="2535" w="1564">
                    <a:moveTo>
                      <a:pt x="1397" y="0"/>
                    </a:moveTo>
                    <a:lnTo>
                      <a:pt x="1" y="2494"/>
                    </a:lnTo>
                    <a:cubicBezTo>
                      <a:pt x="48" y="2521"/>
                      <a:pt x="106" y="2534"/>
                      <a:pt x="161" y="2534"/>
                    </a:cubicBezTo>
                    <a:cubicBezTo>
                      <a:pt x="263" y="2534"/>
                      <a:pt x="366" y="2484"/>
                      <a:pt x="416" y="2391"/>
                    </a:cubicBezTo>
                    <a:lnTo>
                      <a:pt x="1526" y="409"/>
                    </a:lnTo>
                    <a:cubicBezTo>
                      <a:pt x="1551" y="365"/>
                      <a:pt x="1564" y="321"/>
                      <a:pt x="1564" y="277"/>
                    </a:cubicBezTo>
                    <a:cubicBezTo>
                      <a:pt x="1564" y="168"/>
                      <a:pt x="1503" y="58"/>
                      <a:pt x="1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1" name="Google Shape;1861;p50"/>
              <p:cNvSpPr/>
              <p:nvPr/>
            </p:nvSpPr>
            <p:spPr>
              <a:xfrm>
                <a:off x="898410" y="3853613"/>
                <a:ext cx="930736" cy="172283"/>
              </a:xfrm>
              <a:custGeom>
                <a:rect b="b" l="l" r="r" t="t"/>
                <a:pathLst>
                  <a:path extrusionOk="0" h="1531" w="8271">
                    <a:moveTo>
                      <a:pt x="930" y="1"/>
                    </a:moveTo>
                    <a:cubicBezTo>
                      <a:pt x="419" y="1"/>
                      <a:pt x="1" y="345"/>
                      <a:pt x="1" y="763"/>
                    </a:cubicBezTo>
                    <a:cubicBezTo>
                      <a:pt x="1" y="975"/>
                      <a:pt x="106" y="1166"/>
                      <a:pt x="273" y="1305"/>
                    </a:cubicBezTo>
                    <a:cubicBezTo>
                      <a:pt x="444" y="1445"/>
                      <a:pt x="675" y="1530"/>
                      <a:pt x="930" y="1530"/>
                    </a:cubicBezTo>
                    <a:lnTo>
                      <a:pt x="7341" y="1530"/>
                    </a:lnTo>
                    <a:cubicBezTo>
                      <a:pt x="7852" y="1530"/>
                      <a:pt x="8271" y="1186"/>
                      <a:pt x="8271" y="763"/>
                    </a:cubicBezTo>
                    <a:cubicBezTo>
                      <a:pt x="8271" y="553"/>
                      <a:pt x="8165" y="362"/>
                      <a:pt x="7998" y="222"/>
                    </a:cubicBezTo>
                    <a:cubicBezTo>
                      <a:pt x="7831" y="86"/>
                      <a:pt x="7593" y="1"/>
                      <a:pt x="73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2" name="Google Shape;1862;p50"/>
              <p:cNvSpPr/>
              <p:nvPr/>
            </p:nvSpPr>
            <p:spPr>
              <a:xfrm>
                <a:off x="1360346" y="3853613"/>
                <a:ext cx="468800" cy="122433"/>
              </a:xfrm>
              <a:custGeom>
                <a:rect b="b" l="l" r="r" t="t"/>
                <a:pathLst>
                  <a:path extrusionOk="0" h="1088" w="4166">
                    <a:moveTo>
                      <a:pt x="0" y="1"/>
                    </a:moveTo>
                    <a:lnTo>
                      <a:pt x="0" y="1087"/>
                    </a:lnTo>
                    <a:lnTo>
                      <a:pt x="4080" y="1087"/>
                    </a:lnTo>
                    <a:cubicBezTo>
                      <a:pt x="4135" y="988"/>
                      <a:pt x="4166" y="880"/>
                      <a:pt x="4166" y="763"/>
                    </a:cubicBezTo>
                    <a:cubicBezTo>
                      <a:pt x="4166" y="553"/>
                      <a:pt x="4060" y="362"/>
                      <a:pt x="3893" y="222"/>
                    </a:cubicBezTo>
                    <a:cubicBezTo>
                      <a:pt x="3726" y="86"/>
                      <a:pt x="3488" y="1"/>
                      <a:pt x="3236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3" name="Google Shape;1863;p50"/>
              <p:cNvSpPr/>
              <p:nvPr/>
            </p:nvSpPr>
            <p:spPr>
              <a:xfrm>
                <a:off x="815250" y="3975932"/>
                <a:ext cx="1097505" cy="210094"/>
              </a:xfrm>
              <a:custGeom>
                <a:rect b="b" l="l" r="r" t="t"/>
                <a:pathLst>
                  <a:path extrusionOk="0" h="1867" w="9753">
                    <a:moveTo>
                      <a:pt x="566" y="0"/>
                    </a:moveTo>
                    <a:cubicBezTo>
                      <a:pt x="253" y="0"/>
                      <a:pt x="1" y="256"/>
                      <a:pt x="1" y="566"/>
                    </a:cubicBezTo>
                    <a:lnTo>
                      <a:pt x="1" y="1866"/>
                    </a:lnTo>
                    <a:lnTo>
                      <a:pt x="9752" y="1866"/>
                    </a:lnTo>
                    <a:lnTo>
                      <a:pt x="9752" y="566"/>
                    </a:lnTo>
                    <a:cubicBezTo>
                      <a:pt x="9752" y="256"/>
                      <a:pt x="9496" y="0"/>
                      <a:pt x="9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4" name="Google Shape;1864;p50"/>
              <p:cNvSpPr/>
              <p:nvPr/>
            </p:nvSpPr>
            <p:spPr>
              <a:xfrm>
                <a:off x="1360346" y="3975932"/>
                <a:ext cx="552410" cy="156867"/>
              </a:xfrm>
              <a:custGeom>
                <a:rect b="b" l="l" r="r" t="t"/>
                <a:pathLst>
                  <a:path extrusionOk="0" h="1394" w="4909">
                    <a:moveTo>
                      <a:pt x="0" y="0"/>
                    </a:moveTo>
                    <a:lnTo>
                      <a:pt x="0" y="1393"/>
                    </a:lnTo>
                    <a:lnTo>
                      <a:pt x="4908" y="1393"/>
                    </a:lnTo>
                    <a:lnTo>
                      <a:pt x="4908" y="566"/>
                    </a:lnTo>
                    <a:cubicBezTo>
                      <a:pt x="4908" y="256"/>
                      <a:pt x="4652" y="0"/>
                      <a:pt x="43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5" name="Google Shape;1865;p50"/>
              <p:cNvSpPr/>
              <p:nvPr/>
            </p:nvSpPr>
            <p:spPr>
              <a:xfrm>
                <a:off x="815250" y="4132686"/>
                <a:ext cx="1097505" cy="53339"/>
              </a:xfrm>
              <a:custGeom>
                <a:rect b="b" l="l" r="r" t="t"/>
                <a:pathLst>
                  <a:path extrusionOk="0" h="474" w="9753">
                    <a:moveTo>
                      <a:pt x="1" y="0"/>
                    </a:moveTo>
                    <a:lnTo>
                      <a:pt x="1" y="473"/>
                    </a:lnTo>
                    <a:lnTo>
                      <a:pt x="9752" y="473"/>
                    </a:lnTo>
                    <a:lnTo>
                      <a:pt x="97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6" name="Google Shape;1866;p50"/>
              <p:cNvSpPr/>
              <p:nvPr/>
            </p:nvSpPr>
            <p:spPr>
              <a:xfrm>
                <a:off x="1360346" y="4132686"/>
                <a:ext cx="552410" cy="53339"/>
              </a:xfrm>
              <a:custGeom>
                <a:rect b="b" l="l" r="r" t="t"/>
                <a:pathLst>
                  <a:path extrusionOk="0" h="474" w="4909">
                    <a:moveTo>
                      <a:pt x="0" y="0"/>
                    </a:moveTo>
                    <a:lnTo>
                      <a:pt x="0" y="473"/>
                    </a:lnTo>
                    <a:lnTo>
                      <a:pt x="4908" y="473"/>
                    </a:lnTo>
                    <a:lnTo>
                      <a:pt x="49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67" name="Google Shape;1867;p50"/>
            <p:cNvSpPr/>
            <p:nvPr/>
          </p:nvSpPr>
          <p:spPr>
            <a:xfrm>
              <a:off x="1986267" y="2843909"/>
              <a:ext cx="333651" cy="279074"/>
            </a:xfrm>
            <a:custGeom>
              <a:rect b="b" l="l" r="r" t="t"/>
              <a:pathLst>
                <a:path extrusionOk="0" h="2480" w="2965">
                  <a:moveTo>
                    <a:pt x="746" y="0"/>
                  </a:moveTo>
                  <a:lnTo>
                    <a:pt x="1" y="1332"/>
                  </a:lnTo>
                  <a:lnTo>
                    <a:pt x="1922" y="2412"/>
                  </a:lnTo>
                  <a:cubicBezTo>
                    <a:pt x="2004" y="2456"/>
                    <a:pt x="2095" y="2480"/>
                    <a:pt x="2188" y="2480"/>
                  </a:cubicBezTo>
                  <a:cubicBezTo>
                    <a:pt x="2436" y="2480"/>
                    <a:pt x="2699" y="2324"/>
                    <a:pt x="2848" y="2054"/>
                  </a:cubicBezTo>
                  <a:cubicBezTo>
                    <a:pt x="2927" y="1918"/>
                    <a:pt x="2964" y="1772"/>
                    <a:pt x="2964" y="1632"/>
                  </a:cubicBezTo>
                  <a:cubicBezTo>
                    <a:pt x="2964" y="1584"/>
                    <a:pt x="2957" y="1536"/>
                    <a:pt x="2950" y="1492"/>
                  </a:cubicBezTo>
                  <a:cubicBezTo>
                    <a:pt x="2936" y="1404"/>
                    <a:pt x="2903" y="1322"/>
                    <a:pt x="2859" y="1254"/>
                  </a:cubicBezTo>
                  <a:cubicBezTo>
                    <a:pt x="2811" y="1179"/>
                    <a:pt x="2746" y="1121"/>
                    <a:pt x="2671" y="1077"/>
                  </a:cubicBezTo>
                  <a:lnTo>
                    <a:pt x="767" y="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/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solidFill>
                  <a:srgbClr val="333644"/>
                </a:solidFill>
                <a:latin typeface="Oswald"/>
                <a:ea typeface="Oswald"/>
                <a:cs typeface="Oswald"/>
                <a:sym typeface="Oswald"/>
              </a:rPr>
              <a:t>Defendant 2</a:t>
            </a:r>
            <a:endParaRPr b="1" sz="83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3" name="Google Shape;223;p29"/>
          <p:cNvSpPr txBox="1"/>
          <p:nvPr>
            <p:ph idx="1" type="body"/>
          </p:nvPr>
        </p:nvSpPr>
        <p:spPr>
          <a:xfrm>
            <a:off x="5024275" y="2100700"/>
            <a:ext cx="34065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Claim: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6/10 written as a decimal is 0.06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224" name="Google Shape;224;p29"/>
          <p:cNvSpPr/>
          <p:nvPr/>
        </p:nvSpPr>
        <p:spPr>
          <a:xfrm>
            <a:off x="341300" y="597837"/>
            <a:ext cx="3859836" cy="3859872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5" name="Google Shape;225;p29"/>
          <p:cNvGrpSpPr/>
          <p:nvPr/>
        </p:nvGrpSpPr>
        <p:grpSpPr>
          <a:xfrm>
            <a:off x="992313" y="1801099"/>
            <a:ext cx="2694334" cy="2656604"/>
            <a:chOff x="992313" y="1801099"/>
            <a:chExt cx="2694334" cy="2656604"/>
          </a:xfrm>
        </p:grpSpPr>
        <p:grpSp>
          <p:nvGrpSpPr>
            <p:cNvPr id="226" name="Google Shape;226;p29"/>
            <p:cNvGrpSpPr/>
            <p:nvPr/>
          </p:nvGrpSpPr>
          <p:grpSpPr>
            <a:xfrm>
              <a:off x="1282129" y="1801099"/>
              <a:ext cx="1855742" cy="2435663"/>
              <a:chOff x="4020000" y="4232425"/>
              <a:chExt cx="961325" cy="1146950"/>
            </a:xfrm>
          </p:grpSpPr>
          <p:sp>
            <p:nvSpPr>
              <p:cNvPr id="227" name="Google Shape;227;p29"/>
              <p:cNvSpPr/>
              <p:nvPr/>
            </p:nvSpPr>
            <p:spPr>
              <a:xfrm>
                <a:off x="4097750" y="4232425"/>
                <a:ext cx="883575" cy="1097225"/>
              </a:xfrm>
              <a:custGeom>
                <a:rect b="b" l="l" r="r" t="t"/>
                <a:pathLst>
                  <a:path extrusionOk="0" h="43889" w="35343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29"/>
              <p:cNvSpPr/>
              <p:nvPr/>
            </p:nvSpPr>
            <p:spPr>
              <a:xfrm>
                <a:off x="4020000" y="4282150"/>
                <a:ext cx="883550" cy="1097225"/>
              </a:xfrm>
              <a:custGeom>
                <a:rect b="b" l="l" r="r" t="t"/>
                <a:pathLst>
                  <a:path extrusionOk="0" h="43889" w="35342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29"/>
              <p:cNvSpPr/>
              <p:nvPr/>
            </p:nvSpPr>
            <p:spPr>
              <a:xfrm>
                <a:off x="4137100" y="44273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29"/>
              <p:cNvSpPr/>
              <p:nvPr/>
            </p:nvSpPr>
            <p:spPr>
              <a:xfrm>
                <a:off x="4137100" y="45062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29"/>
              <p:cNvSpPr/>
              <p:nvPr/>
            </p:nvSpPr>
            <p:spPr>
              <a:xfrm>
                <a:off x="4137100" y="45849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29"/>
              <p:cNvSpPr/>
              <p:nvPr/>
            </p:nvSpPr>
            <p:spPr>
              <a:xfrm>
                <a:off x="4137100" y="4663725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29"/>
              <p:cNvSpPr/>
              <p:nvPr/>
            </p:nvSpPr>
            <p:spPr>
              <a:xfrm>
                <a:off x="4137100" y="47424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29"/>
              <p:cNvSpPr/>
              <p:nvPr/>
            </p:nvSpPr>
            <p:spPr>
              <a:xfrm>
                <a:off x="4137100" y="48213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29"/>
              <p:cNvSpPr/>
              <p:nvPr/>
            </p:nvSpPr>
            <p:spPr>
              <a:xfrm>
                <a:off x="4137100" y="49001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29"/>
              <p:cNvSpPr/>
              <p:nvPr/>
            </p:nvSpPr>
            <p:spPr>
              <a:xfrm>
                <a:off x="4137100" y="49788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6"/>
                    </a:lnTo>
                    <a:lnTo>
                      <a:pt x="25978" y="756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29"/>
              <p:cNvSpPr/>
              <p:nvPr/>
            </p:nvSpPr>
            <p:spPr>
              <a:xfrm>
                <a:off x="4137100" y="50577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29"/>
              <p:cNvSpPr/>
              <p:nvPr/>
            </p:nvSpPr>
            <p:spPr>
              <a:xfrm>
                <a:off x="4137100" y="5136500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2"/>
                    </a:lnTo>
                    <a:lnTo>
                      <a:pt x="25978" y="752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29"/>
              <p:cNvSpPr/>
              <p:nvPr/>
            </p:nvSpPr>
            <p:spPr>
              <a:xfrm>
                <a:off x="4137100" y="52152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0" name="Google Shape;240;p29"/>
            <p:cNvGrpSpPr/>
            <p:nvPr/>
          </p:nvGrpSpPr>
          <p:grpSpPr>
            <a:xfrm>
              <a:off x="2696654" y="2426239"/>
              <a:ext cx="989992" cy="2031325"/>
              <a:chOff x="2247425" y="1722825"/>
              <a:chExt cx="422550" cy="867050"/>
            </a:xfrm>
          </p:grpSpPr>
          <p:sp>
            <p:nvSpPr>
              <p:cNvPr id="241" name="Google Shape;241;p29"/>
              <p:cNvSpPr/>
              <p:nvPr/>
            </p:nvSpPr>
            <p:spPr>
              <a:xfrm>
                <a:off x="2267500" y="1782350"/>
                <a:ext cx="382350" cy="748000"/>
              </a:xfrm>
              <a:custGeom>
                <a:rect b="b" l="l" r="r" t="t"/>
                <a:pathLst>
                  <a:path extrusionOk="0" h="29920" w="15294">
                    <a:moveTo>
                      <a:pt x="1" y="1"/>
                    </a:moveTo>
                    <a:lnTo>
                      <a:pt x="1" y="6039"/>
                    </a:lnTo>
                    <a:cubicBezTo>
                      <a:pt x="1" y="9469"/>
                      <a:pt x="2259" y="12371"/>
                      <a:pt x="5369" y="13338"/>
                    </a:cubicBezTo>
                    <a:cubicBezTo>
                      <a:pt x="6084" y="13560"/>
                      <a:pt x="6608" y="14193"/>
                      <a:pt x="6612" y="14940"/>
                    </a:cubicBezTo>
                    <a:lnTo>
                      <a:pt x="6612" y="14981"/>
                    </a:lnTo>
                    <a:cubicBezTo>
                      <a:pt x="6608" y="15726"/>
                      <a:pt x="6084" y="16356"/>
                      <a:pt x="5369" y="16581"/>
                    </a:cubicBezTo>
                    <a:cubicBezTo>
                      <a:pt x="2259" y="17548"/>
                      <a:pt x="1" y="20450"/>
                      <a:pt x="1" y="23880"/>
                    </a:cubicBezTo>
                    <a:lnTo>
                      <a:pt x="1" y="29920"/>
                    </a:lnTo>
                    <a:lnTo>
                      <a:pt x="15294" y="29920"/>
                    </a:lnTo>
                    <a:lnTo>
                      <a:pt x="15294" y="23880"/>
                    </a:lnTo>
                    <a:cubicBezTo>
                      <a:pt x="15294" y="20450"/>
                      <a:pt x="13036" y="17548"/>
                      <a:pt x="9926" y="16581"/>
                    </a:cubicBezTo>
                    <a:cubicBezTo>
                      <a:pt x="9211" y="16356"/>
                      <a:pt x="8686" y="15726"/>
                      <a:pt x="8683" y="14981"/>
                    </a:cubicBezTo>
                    <a:lnTo>
                      <a:pt x="8683" y="14940"/>
                    </a:lnTo>
                    <a:cubicBezTo>
                      <a:pt x="8686" y="14193"/>
                      <a:pt x="9211" y="13560"/>
                      <a:pt x="9926" y="13338"/>
                    </a:cubicBezTo>
                    <a:cubicBezTo>
                      <a:pt x="13036" y="12371"/>
                      <a:pt x="15294" y="9469"/>
                      <a:pt x="15294" y="6039"/>
                    </a:cubicBezTo>
                    <a:lnTo>
                      <a:pt x="15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29"/>
              <p:cNvSpPr/>
              <p:nvPr/>
            </p:nvSpPr>
            <p:spPr>
              <a:xfrm>
                <a:off x="2287775" y="1941400"/>
                <a:ext cx="341825" cy="557950"/>
              </a:xfrm>
              <a:custGeom>
                <a:rect b="b" l="l" r="r" t="t"/>
                <a:pathLst>
                  <a:path extrusionOk="0" h="22318" w="13673">
                    <a:moveTo>
                      <a:pt x="1" y="1"/>
                    </a:moveTo>
                    <a:cubicBezTo>
                      <a:pt x="69" y="1414"/>
                      <a:pt x="559" y="2708"/>
                      <a:pt x="1353" y="3768"/>
                    </a:cubicBezTo>
                    <a:cubicBezTo>
                      <a:pt x="2204" y="4912"/>
                      <a:pt x="3406" y="5778"/>
                      <a:pt x="4799" y="6210"/>
                    </a:cubicBezTo>
                    <a:cubicBezTo>
                      <a:pt x="5307" y="6371"/>
                      <a:pt x="5750" y="6673"/>
                      <a:pt x="6074" y="7082"/>
                    </a:cubicBezTo>
                    <a:cubicBezTo>
                      <a:pt x="6397" y="7487"/>
                      <a:pt x="6602" y="8009"/>
                      <a:pt x="6605" y="8570"/>
                    </a:cubicBezTo>
                    <a:lnTo>
                      <a:pt x="6605" y="17556"/>
                    </a:lnTo>
                    <a:cubicBezTo>
                      <a:pt x="6602" y="18118"/>
                      <a:pt x="6397" y="18639"/>
                      <a:pt x="6074" y="19045"/>
                    </a:cubicBezTo>
                    <a:cubicBezTo>
                      <a:pt x="5750" y="19453"/>
                      <a:pt x="5307" y="19757"/>
                      <a:pt x="4799" y="19916"/>
                    </a:cubicBezTo>
                    <a:cubicBezTo>
                      <a:pt x="3423" y="20345"/>
                      <a:pt x="2235" y="21194"/>
                      <a:pt x="1383" y="22318"/>
                    </a:cubicBezTo>
                    <a:lnTo>
                      <a:pt x="12290" y="22318"/>
                    </a:lnTo>
                    <a:cubicBezTo>
                      <a:pt x="11438" y="21194"/>
                      <a:pt x="10249" y="20345"/>
                      <a:pt x="8873" y="19916"/>
                    </a:cubicBezTo>
                    <a:cubicBezTo>
                      <a:pt x="8366" y="19757"/>
                      <a:pt x="7923" y="19453"/>
                      <a:pt x="7596" y="19045"/>
                    </a:cubicBezTo>
                    <a:cubicBezTo>
                      <a:pt x="7272" y="18639"/>
                      <a:pt x="7072" y="18118"/>
                      <a:pt x="7068" y="17556"/>
                    </a:cubicBezTo>
                    <a:lnTo>
                      <a:pt x="7068" y="17553"/>
                    </a:lnTo>
                    <a:lnTo>
                      <a:pt x="7068" y="8570"/>
                    </a:lnTo>
                    <a:cubicBezTo>
                      <a:pt x="7072" y="8009"/>
                      <a:pt x="7272" y="7487"/>
                      <a:pt x="7596" y="7082"/>
                    </a:cubicBezTo>
                    <a:cubicBezTo>
                      <a:pt x="7923" y="6673"/>
                      <a:pt x="8366" y="6371"/>
                      <a:pt x="8873" y="6210"/>
                    </a:cubicBezTo>
                    <a:cubicBezTo>
                      <a:pt x="10266" y="5778"/>
                      <a:pt x="11469" y="4912"/>
                      <a:pt x="12320" y="3768"/>
                    </a:cubicBezTo>
                    <a:cubicBezTo>
                      <a:pt x="13114" y="2708"/>
                      <a:pt x="13604" y="1414"/>
                      <a:pt x="13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29"/>
              <p:cNvSpPr/>
              <p:nvPr/>
            </p:nvSpPr>
            <p:spPr>
              <a:xfrm>
                <a:off x="2247425" y="1810625"/>
                <a:ext cx="422550" cy="15600"/>
              </a:xfrm>
              <a:custGeom>
                <a:rect b="b" l="l" r="r" t="t"/>
                <a:pathLst>
                  <a:path extrusionOk="0" h="624" w="16902">
                    <a:moveTo>
                      <a:pt x="0" y="0"/>
                    </a:moveTo>
                    <a:lnTo>
                      <a:pt x="535" y="623"/>
                    </a:lnTo>
                    <a:lnTo>
                      <a:pt x="16362" y="623"/>
                    </a:ln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29"/>
              <p:cNvSpPr/>
              <p:nvPr/>
            </p:nvSpPr>
            <p:spPr>
              <a:xfrm>
                <a:off x="2247425" y="1722825"/>
                <a:ext cx="422550" cy="89275"/>
              </a:xfrm>
              <a:custGeom>
                <a:rect b="b" l="l" r="r" t="t"/>
                <a:pathLst>
                  <a:path extrusionOk="0" h="3571" w="16902">
                    <a:moveTo>
                      <a:pt x="416" y="0"/>
                    </a:moveTo>
                    <a:cubicBezTo>
                      <a:pt x="187" y="0"/>
                      <a:pt x="0" y="188"/>
                      <a:pt x="0" y="416"/>
                    </a:cubicBezTo>
                    <a:lnTo>
                      <a:pt x="0" y="3570"/>
                    </a:lnTo>
                    <a:lnTo>
                      <a:pt x="16901" y="3570"/>
                    </a:lnTo>
                    <a:lnTo>
                      <a:pt x="16901" y="416"/>
                    </a:lnTo>
                    <a:cubicBezTo>
                      <a:pt x="16901" y="188"/>
                      <a:pt x="16713" y="0"/>
                      <a:pt x="16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29"/>
              <p:cNvSpPr/>
              <p:nvPr/>
            </p:nvSpPr>
            <p:spPr>
              <a:xfrm>
                <a:off x="2597725" y="1812075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487" y="0"/>
                    </a:moveTo>
                    <a:lnTo>
                      <a:pt x="0" y="565"/>
                    </a:lnTo>
                    <a:lnTo>
                      <a:pt x="1997" y="565"/>
                    </a:lnTo>
                    <a:lnTo>
                      <a:pt x="24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29"/>
              <p:cNvSpPr/>
              <p:nvPr/>
            </p:nvSpPr>
            <p:spPr>
              <a:xfrm>
                <a:off x="2611175" y="1733625"/>
                <a:ext cx="49850" cy="78475"/>
              </a:xfrm>
              <a:custGeom>
                <a:rect b="b" l="l" r="r" t="t"/>
                <a:pathLst>
                  <a:path extrusionOk="0" h="3139" w="1994">
                    <a:moveTo>
                      <a:pt x="1" y="1"/>
                    </a:moveTo>
                    <a:lnTo>
                      <a:pt x="1" y="3138"/>
                    </a:lnTo>
                    <a:lnTo>
                      <a:pt x="1993" y="3138"/>
                    </a:lnTo>
                    <a:lnTo>
                      <a:pt x="199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29"/>
              <p:cNvSpPr/>
              <p:nvPr/>
            </p:nvSpPr>
            <p:spPr>
              <a:xfrm>
                <a:off x="2559075" y="1812075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29"/>
              <p:cNvSpPr/>
              <p:nvPr/>
            </p:nvSpPr>
            <p:spPr>
              <a:xfrm>
                <a:off x="2572450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0" y="1"/>
                    </a:moveTo>
                    <a:lnTo>
                      <a:pt x="0" y="3138"/>
                    </a:lnTo>
                    <a:lnTo>
                      <a:pt x="596" y="3138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29"/>
              <p:cNvSpPr/>
              <p:nvPr/>
            </p:nvSpPr>
            <p:spPr>
              <a:xfrm>
                <a:off x="2264875" y="1812075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29"/>
              <p:cNvSpPr/>
              <p:nvPr/>
            </p:nvSpPr>
            <p:spPr>
              <a:xfrm>
                <a:off x="2263575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1" y="1"/>
                    </a:moveTo>
                    <a:lnTo>
                      <a:pt x="1" y="3138"/>
                    </a:lnTo>
                    <a:lnTo>
                      <a:pt x="597" y="3138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29"/>
              <p:cNvSpPr/>
              <p:nvPr/>
            </p:nvSpPr>
            <p:spPr>
              <a:xfrm>
                <a:off x="2247425" y="2486400"/>
                <a:ext cx="422550" cy="15675"/>
              </a:xfrm>
              <a:custGeom>
                <a:rect b="b" l="l" r="r" t="t"/>
                <a:pathLst>
                  <a:path extrusionOk="0" h="627" w="16902">
                    <a:moveTo>
                      <a:pt x="535" y="0"/>
                    </a:moveTo>
                    <a:lnTo>
                      <a:pt x="0" y="626"/>
                    </a:lnTo>
                    <a:lnTo>
                      <a:pt x="16901" y="626"/>
                    </a:lnTo>
                    <a:lnTo>
                      <a:pt x="16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29"/>
              <p:cNvSpPr/>
              <p:nvPr/>
            </p:nvSpPr>
            <p:spPr>
              <a:xfrm>
                <a:off x="2247425" y="2500525"/>
                <a:ext cx="422550" cy="89350"/>
              </a:xfrm>
              <a:custGeom>
                <a:rect b="b" l="l" r="r" t="t"/>
                <a:pathLst>
                  <a:path extrusionOk="0" h="3574" w="16902">
                    <a:moveTo>
                      <a:pt x="0" y="0"/>
                    </a:moveTo>
                    <a:lnTo>
                      <a:pt x="0" y="3155"/>
                    </a:lnTo>
                    <a:cubicBezTo>
                      <a:pt x="0" y="3386"/>
                      <a:pt x="187" y="3573"/>
                      <a:pt x="416" y="3573"/>
                    </a:cubicBezTo>
                    <a:lnTo>
                      <a:pt x="16482" y="3573"/>
                    </a:lnTo>
                    <a:cubicBezTo>
                      <a:pt x="16713" y="3573"/>
                      <a:pt x="16901" y="3386"/>
                      <a:pt x="16901" y="3155"/>
                    </a:cubicBez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29"/>
              <p:cNvSpPr/>
              <p:nvPr/>
            </p:nvSpPr>
            <p:spPr>
              <a:xfrm>
                <a:off x="2597725" y="2486400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0" y="0"/>
                    </a:moveTo>
                    <a:lnTo>
                      <a:pt x="487" y="565"/>
                    </a:lnTo>
                    <a:lnTo>
                      <a:pt x="2480" y="565"/>
                    </a:lnTo>
                    <a:lnTo>
                      <a:pt x="1997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29"/>
              <p:cNvSpPr/>
              <p:nvPr/>
            </p:nvSpPr>
            <p:spPr>
              <a:xfrm>
                <a:off x="2611175" y="2500525"/>
                <a:ext cx="49850" cy="78525"/>
              </a:xfrm>
              <a:custGeom>
                <a:rect b="b" l="l" r="r" t="t"/>
                <a:pathLst>
                  <a:path extrusionOk="0" h="3141" w="1994">
                    <a:moveTo>
                      <a:pt x="1" y="0"/>
                    </a:moveTo>
                    <a:lnTo>
                      <a:pt x="1" y="3141"/>
                    </a:lnTo>
                    <a:lnTo>
                      <a:pt x="1993" y="3141"/>
                    </a:lnTo>
                    <a:lnTo>
                      <a:pt x="199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29"/>
              <p:cNvSpPr/>
              <p:nvPr/>
            </p:nvSpPr>
            <p:spPr>
              <a:xfrm>
                <a:off x="2559075" y="2486400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29"/>
              <p:cNvSpPr/>
              <p:nvPr/>
            </p:nvSpPr>
            <p:spPr>
              <a:xfrm>
                <a:off x="2572450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0" y="0"/>
                    </a:moveTo>
                    <a:lnTo>
                      <a:pt x="0" y="3141"/>
                    </a:lnTo>
                    <a:lnTo>
                      <a:pt x="596" y="3141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29"/>
              <p:cNvSpPr/>
              <p:nvPr/>
            </p:nvSpPr>
            <p:spPr>
              <a:xfrm>
                <a:off x="2264875" y="2486400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accent4">
                  <a:alpha val="388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29"/>
              <p:cNvSpPr/>
              <p:nvPr/>
            </p:nvSpPr>
            <p:spPr>
              <a:xfrm>
                <a:off x="2263575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1" y="0"/>
                    </a:moveTo>
                    <a:lnTo>
                      <a:pt x="1" y="3141"/>
                    </a:lnTo>
                    <a:lnTo>
                      <a:pt x="597" y="3141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29"/>
              <p:cNvSpPr/>
              <p:nvPr/>
            </p:nvSpPr>
            <p:spPr>
              <a:xfrm>
                <a:off x="2458697" y="1722825"/>
                <a:ext cx="211275" cy="867050"/>
              </a:xfrm>
              <a:custGeom>
                <a:rect b="b" l="l" r="r" t="t"/>
                <a:pathLst>
                  <a:path extrusionOk="0" h="34682" w="8451">
                    <a:moveTo>
                      <a:pt x="0" y="0"/>
                    </a:moveTo>
                    <a:lnTo>
                      <a:pt x="0" y="34681"/>
                    </a:lnTo>
                    <a:lnTo>
                      <a:pt x="8035" y="34681"/>
                    </a:lnTo>
                    <a:cubicBezTo>
                      <a:pt x="8263" y="34681"/>
                      <a:pt x="8450" y="34494"/>
                      <a:pt x="8450" y="34263"/>
                    </a:cubicBezTo>
                    <a:lnTo>
                      <a:pt x="8450" y="31108"/>
                    </a:lnTo>
                    <a:lnTo>
                      <a:pt x="8399" y="31108"/>
                    </a:lnTo>
                    <a:lnTo>
                      <a:pt x="7916" y="30543"/>
                    </a:lnTo>
                    <a:lnTo>
                      <a:pt x="7647" y="30543"/>
                    </a:lnTo>
                    <a:lnTo>
                      <a:pt x="7647" y="26261"/>
                    </a:lnTo>
                    <a:cubicBezTo>
                      <a:pt x="7647" y="22831"/>
                      <a:pt x="5388" y="19929"/>
                      <a:pt x="2278" y="18962"/>
                    </a:cubicBezTo>
                    <a:cubicBezTo>
                      <a:pt x="1566" y="18737"/>
                      <a:pt x="1042" y="18107"/>
                      <a:pt x="1035" y="17362"/>
                    </a:cubicBezTo>
                    <a:lnTo>
                      <a:pt x="1035" y="17321"/>
                    </a:lnTo>
                    <a:cubicBezTo>
                      <a:pt x="1042" y="16574"/>
                      <a:pt x="1566" y="15941"/>
                      <a:pt x="2278" y="15719"/>
                    </a:cubicBezTo>
                    <a:cubicBezTo>
                      <a:pt x="2401" y="15682"/>
                      <a:pt x="2520" y="15641"/>
                      <a:pt x="2640" y="15597"/>
                    </a:cubicBezTo>
                    <a:cubicBezTo>
                      <a:pt x="2687" y="15580"/>
                      <a:pt x="2735" y="15563"/>
                      <a:pt x="2783" y="15546"/>
                    </a:cubicBezTo>
                    <a:cubicBezTo>
                      <a:pt x="2803" y="15535"/>
                      <a:pt x="2827" y="15526"/>
                      <a:pt x="2851" y="15515"/>
                    </a:cubicBezTo>
                    <a:cubicBezTo>
                      <a:pt x="2946" y="15477"/>
                      <a:pt x="3038" y="15441"/>
                      <a:pt x="3130" y="15400"/>
                    </a:cubicBezTo>
                    <a:cubicBezTo>
                      <a:pt x="3154" y="15389"/>
                      <a:pt x="3174" y="15379"/>
                      <a:pt x="3198" y="15365"/>
                    </a:cubicBezTo>
                    <a:cubicBezTo>
                      <a:pt x="5800" y="14166"/>
                      <a:pt x="7616" y="11547"/>
                      <a:pt x="7647" y="8502"/>
                    </a:cubicBezTo>
                    <a:lnTo>
                      <a:pt x="7647" y="8420"/>
                    </a:lnTo>
                    <a:lnTo>
                      <a:pt x="7647" y="4135"/>
                    </a:lnTo>
                    <a:lnTo>
                      <a:pt x="7916" y="4135"/>
                    </a:lnTo>
                    <a:lnTo>
                      <a:pt x="8399" y="3570"/>
                    </a:lnTo>
                    <a:lnTo>
                      <a:pt x="8450" y="3570"/>
                    </a:lnTo>
                    <a:lnTo>
                      <a:pt x="8450" y="416"/>
                    </a:lnTo>
                    <a:cubicBezTo>
                      <a:pt x="8450" y="188"/>
                      <a:pt x="8263" y="0"/>
                      <a:pt x="8035" y="0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0" name="Google Shape;260;p29"/>
            <p:cNvGrpSpPr/>
            <p:nvPr/>
          </p:nvGrpSpPr>
          <p:grpSpPr>
            <a:xfrm>
              <a:off x="992313" y="2716755"/>
              <a:ext cx="2557807" cy="1740948"/>
              <a:chOff x="815250" y="2445080"/>
              <a:chExt cx="2557807" cy="1740948"/>
            </a:xfrm>
          </p:grpSpPr>
          <p:sp>
            <p:nvSpPr>
              <p:cNvPr id="261" name="Google Shape;261;p29"/>
              <p:cNvSpPr/>
              <p:nvPr/>
            </p:nvSpPr>
            <p:spPr>
              <a:xfrm>
                <a:off x="1706713" y="3142651"/>
                <a:ext cx="1666344" cy="1043266"/>
              </a:xfrm>
              <a:custGeom>
                <a:rect b="b" l="l" r="r" t="t"/>
                <a:pathLst>
                  <a:path extrusionOk="0" h="9271" w="14808">
                    <a:moveTo>
                      <a:pt x="1730" y="1"/>
                    </a:moveTo>
                    <a:cubicBezTo>
                      <a:pt x="1202" y="1"/>
                      <a:pt x="687" y="279"/>
                      <a:pt x="410" y="774"/>
                    </a:cubicBezTo>
                    <a:cubicBezTo>
                      <a:pt x="1" y="1502"/>
                      <a:pt x="263" y="2422"/>
                      <a:pt x="989" y="2831"/>
                    </a:cubicBezTo>
                    <a:cubicBezTo>
                      <a:pt x="1139" y="2916"/>
                      <a:pt x="1296" y="2970"/>
                      <a:pt x="1459" y="2997"/>
                    </a:cubicBezTo>
                    <a:cubicBezTo>
                      <a:pt x="1551" y="3015"/>
                      <a:pt x="1643" y="3024"/>
                      <a:pt x="1735" y="3024"/>
                    </a:cubicBezTo>
                    <a:cubicBezTo>
                      <a:pt x="1983" y="3024"/>
                      <a:pt x="2228" y="2961"/>
                      <a:pt x="2447" y="2841"/>
                    </a:cubicBezTo>
                    <a:lnTo>
                      <a:pt x="4869" y="4197"/>
                    </a:lnTo>
                    <a:lnTo>
                      <a:pt x="12566" y="9169"/>
                    </a:lnTo>
                    <a:cubicBezTo>
                      <a:pt x="12566" y="9169"/>
                      <a:pt x="12922" y="9271"/>
                      <a:pt x="13292" y="9271"/>
                    </a:cubicBezTo>
                    <a:cubicBezTo>
                      <a:pt x="13595" y="9271"/>
                      <a:pt x="13907" y="9203"/>
                      <a:pt x="14045" y="8958"/>
                    </a:cubicBezTo>
                    <a:lnTo>
                      <a:pt x="14501" y="8141"/>
                    </a:lnTo>
                    <a:cubicBezTo>
                      <a:pt x="14807" y="7596"/>
                      <a:pt x="13911" y="6768"/>
                      <a:pt x="13911" y="6768"/>
                    </a:cubicBezTo>
                    <a:lnTo>
                      <a:pt x="5655" y="2793"/>
                    </a:lnTo>
                    <a:lnTo>
                      <a:pt x="3237" y="1434"/>
                    </a:lnTo>
                    <a:cubicBezTo>
                      <a:pt x="3220" y="1094"/>
                      <a:pt x="3087" y="763"/>
                      <a:pt x="2855" y="508"/>
                    </a:cubicBezTo>
                    <a:cubicBezTo>
                      <a:pt x="2750" y="386"/>
                      <a:pt x="2617" y="279"/>
                      <a:pt x="2467" y="194"/>
                    </a:cubicBezTo>
                    <a:cubicBezTo>
                      <a:pt x="2234" y="63"/>
                      <a:pt x="1981" y="1"/>
                      <a:pt x="1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29"/>
              <p:cNvSpPr/>
              <p:nvPr/>
            </p:nvSpPr>
            <p:spPr>
              <a:xfrm>
                <a:off x="1831734" y="3467974"/>
                <a:ext cx="112417" cy="15192"/>
              </a:xfrm>
              <a:custGeom>
                <a:rect b="b" l="l" r="r" t="t"/>
                <a:pathLst>
                  <a:path extrusionOk="0" h="135" w="999">
                    <a:moveTo>
                      <a:pt x="1" y="1"/>
                    </a:moveTo>
                    <a:cubicBezTo>
                      <a:pt x="77" y="36"/>
                      <a:pt x="154" y="64"/>
                      <a:pt x="234" y="84"/>
                    </a:cubicBezTo>
                    <a:lnTo>
                      <a:pt x="234" y="84"/>
                    </a:lnTo>
                    <a:cubicBezTo>
                      <a:pt x="155" y="63"/>
                      <a:pt x="77" y="35"/>
                      <a:pt x="1" y="1"/>
                    </a:cubicBezTo>
                    <a:close/>
                    <a:moveTo>
                      <a:pt x="234" y="84"/>
                    </a:moveTo>
                    <a:cubicBezTo>
                      <a:pt x="359" y="118"/>
                      <a:pt x="486" y="134"/>
                      <a:pt x="614" y="134"/>
                    </a:cubicBezTo>
                    <a:cubicBezTo>
                      <a:pt x="614" y="134"/>
                      <a:pt x="615" y="134"/>
                      <a:pt x="616" y="134"/>
                    </a:cubicBezTo>
                    <a:lnTo>
                      <a:pt x="616" y="134"/>
                    </a:lnTo>
                    <a:cubicBezTo>
                      <a:pt x="524" y="134"/>
                      <a:pt x="436" y="124"/>
                      <a:pt x="348" y="106"/>
                    </a:cubicBezTo>
                    <a:cubicBezTo>
                      <a:pt x="310" y="101"/>
                      <a:pt x="271" y="94"/>
                      <a:pt x="234" y="84"/>
                    </a:cubicBezTo>
                    <a:close/>
                    <a:moveTo>
                      <a:pt x="998" y="83"/>
                    </a:moveTo>
                    <a:cubicBezTo>
                      <a:pt x="872" y="117"/>
                      <a:pt x="744" y="134"/>
                      <a:pt x="616" y="134"/>
                    </a:cubicBezTo>
                    <a:lnTo>
                      <a:pt x="616" y="134"/>
                    </a:lnTo>
                    <a:cubicBezTo>
                      <a:pt x="616" y="134"/>
                      <a:pt x="617" y="134"/>
                      <a:pt x="617" y="134"/>
                    </a:cubicBezTo>
                    <a:cubicBezTo>
                      <a:pt x="746" y="134"/>
                      <a:pt x="872" y="117"/>
                      <a:pt x="998" y="83"/>
                    </a:cubicBezTo>
                    <a:close/>
                  </a:path>
                </a:pathLst>
              </a:custGeom>
              <a:solidFill>
                <a:srgbClr val="CFC3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29"/>
              <p:cNvSpPr/>
              <p:nvPr/>
            </p:nvSpPr>
            <p:spPr>
              <a:xfrm>
                <a:off x="1870894" y="3345767"/>
                <a:ext cx="1441959" cy="840262"/>
              </a:xfrm>
              <a:custGeom>
                <a:rect b="b" l="l" r="r" t="t"/>
                <a:pathLst>
                  <a:path extrusionOk="0" h="7467" w="12814">
                    <a:moveTo>
                      <a:pt x="790" y="1"/>
                    </a:moveTo>
                    <a:cubicBezTo>
                      <a:pt x="552" y="430"/>
                      <a:pt x="283" y="832"/>
                      <a:pt x="0" y="1192"/>
                    </a:cubicBezTo>
                    <a:cubicBezTo>
                      <a:pt x="88" y="1210"/>
                      <a:pt x="177" y="1220"/>
                      <a:pt x="269" y="1220"/>
                    </a:cubicBezTo>
                    <a:cubicBezTo>
                      <a:pt x="398" y="1220"/>
                      <a:pt x="524" y="1203"/>
                      <a:pt x="651" y="1169"/>
                    </a:cubicBezTo>
                    <a:cubicBezTo>
                      <a:pt x="763" y="1138"/>
                      <a:pt x="876" y="1098"/>
                      <a:pt x="978" y="1040"/>
                    </a:cubicBezTo>
                    <a:cubicBezTo>
                      <a:pt x="981" y="1040"/>
                      <a:pt x="984" y="1036"/>
                      <a:pt x="988" y="1036"/>
                    </a:cubicBezTo>
                    <a:lnTo>
                      <a:pt x="1008" y="1046"/>
                    </a:lnTo>
                    <a:cubicBezTo>
                      <a:pt x="1011" y="1036"/>
                      <a:pt x="1019" y="1022"/>
                      <a:pt x="1025" y="1013"/>
                    </a:cubicBezTo>
                    <a:lnTo>
                      <a:pt x="1400" y="345"/>
                    </a:lnTo>
                    <a:lnTo>
                      <a:pt x="790" y="1"/>
                    </a:lnTo>
                    <a:close/>
                    <a:moveTo>
                      <a:pt x="1767" y="549"/>
                    </a:moveTo>
                    <a:lnTo>
                      <a:pt x="1393" y="1220"/>
                    </a:lnTo>
                    <a:cubicBezTo>
                      <a:pt x="1387" y="1230"/>
                      <a:pt x="1379" y="1241"/>
                      <a:pt x="1373" y="1250"/>
                    </a:cubicBezTo>
                    <a:lnTo>
                      <a:pt x="3410" y="2392"/>
                    </a:lnTo>
                    <a:lnTo>
                      <a:pt x="9520" y="6339"/>
                    </a:lnTo>
                    <a:cubicBezTo>
                      <a:pt x="9523" y="6298"/>
                      <a:pt x="9533" y="6257"/>
                      <a:pt x="9554" y="6220"/>
                    </a:cubicBezTo>
                    <a:lnTo>
                      <a:pt x="10109" y="5229"/>
                    </a:lnTo>
                    <a:lnTo>
                      <a:pt x="1767" y="549"/>
                    </a:lnTo>
                    <a:close/>
                    <a:moveTo>
                      <a:pt x="10657" y="5536"/>
                    </a:moveTo>
                    <a:lnTo>
                      <a:pt x="10102" y="6526"/>
                    </a:lnTo>
                    <a:cubicBezTo>
                      <a:pt x="10075" y="6578"/>
                      <a:pt x="10031" y="6615"/>
                      <a:pt x="9983" y="6639"/>
                    </a:cubicBezTo>
                    <a:lnTo>
                      <a:pt x="11107" y="7364"/>
                    </a:lnTo>
                    <a:cubicBezTo>
                      <a:pt x="11107" y="7364"/>
                      <a:pt x="11325" y="7426"/>
                      <a:pt x="11601" y="7453"/>
                    </a:cubicBezTo>
                    <a:cubicBezTo>
                      <a:pt x="11676" y="7463"/>
                      <a:pt x="11754" y="7466"/>
                      <a:pt x="11833" y="7466"/>
                    </a:cubicBezTo>
                    <a:lnTo>
                      <a:pt x="11887" y="7466"/>
                    </a:lnTo>
                    <a:cubicBezTo>
                      <a:pt x="12173" y="7457"/>
                      <a:pt x="12456" y="7385"/>
                      <a:pt x="12582" y="7153"/>
                    </a:cubicBezTo>
                    <a:lnTo>
                      <a:pt x="12814" y="6745"/>
                    </a:lnTo>
                    <a:lnTo>
                      <a:pt x="10657" y="553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29"/>
              <p:cNvSpPr/>
              <p:nvPr/>
            </p:nvSpPr>
            <p:spPr>
              <a:xfrm>
                <a:off x="1926372" y="3172921"/>
                <a:ext cx="101727" cy="172959"/>
              </a:xfrm>
              <a:custGeom>
                <a:rect b="b" l="l" r="r" t="t"/>
                <a:pathLst>
                  <a:path extrusionOk="0" h="1537" w="904">
                    <a:moveTo>
                      <a:pt x="634" y="1"/>
                    </a:moveTo>
                    <a:cubicBezTo>
                      <a:pt x="471" y="440"/>
                      <a:pt x="270" y="886"/>
                      <a:pt x="25" y="1326"/>
                    </a:cubicBezTo>
                    <a:cubicBezTo>
                      <a:pt x="25" y="1326"/>
                      <a:pt x="25" y="1329"/>
                      <a:pt x="21" y="1329"/>
                    </a:cubicBezTo>
                    <a:cubicBezTo>
                      <a:pt x="21" y="1332"/>
                      <a:pt x="21" y="1335"/>
                      <a:pt x="18" y="1335"/>
                    </a:cubicBezTo>
                    <a:cubicBezTo>
                      <a:pt x="18" y="1339"/>
                      <a:pt x="18" y="1339"/>
                      <a:pt x="15" y="1343"/>
                    </a:cubicBezTo>
                    <a:lnTo>
                      <a:pt x="15" y="1346"/>
                    </a:lnTo>
                    <a:cubicBezTo>
                      <a:pt x="11" y="1349"/>
                      <a:pt x="11" y="1353"/>
                      <a:pt x="7" y="1356"/>
                    </a:cubicBezTo>
                    <a:lnTo>
                      <a:pt x="7" y="1359"/>
                    </a:lnTo>
                    <a:cubicBezTo>
                      <a:pt x="4" y="1363"/>
                      <a:pt x="1" y="1367"/>
                      <a:pt x="1" y="1370"/>
                    </a:cubicBezTo>
                    <a:lnTo>
                      <a:pt x="297" y="1537"/>
                    </a:lnTo>
                    <a:cubicBezTo>
                      <a:pt x="539" y="1107"/>
                      <a:pt x="743" y="672"/>
                      <a:pt x="903" y="239"/>
                    </a:cubicBezTo>
                    <a:cubicBezTo>
                      <a:pt x="825" y="147"/>
                      <a:pt x="737" y="68"/>
                      <a:pt x="634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29"/>
              <p:cNvSpPr/>
              <p:nvPr/>
            </p:nvSpPr>
            <p:spPr>
              <a:xfrm>
                <a:off x="1831734" y="3326974"/>
                <a:ext cx="128059" cy="153041"/>
              </a:xfrm>
              <a:custGeom>
                <a:rect b="b" l="l" r="r" t="t"/>
                <a:pathLst>
                  <a:path extrusionOk="0" h="1360" w="1138"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5" y="15"/>
                      <a:pt x="835" y="15"/>
                      <a:pt x="831" y="15"/>
                    </a:cubicBez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5"/>
                      <a:pt x="828" y="28"/>
                      <a:pt x="825" y="28"/>
                    </a:cubicBezTo>
                    <a:cubicBezTo>
                      <a:pt x="825" y="31"/>
                      <a:pt x="825" y="31"/>
                      <a:pt x="821" y="35"/>
                    </a:cubicBezTo>
                    <a:cubicBezTo>
                      <a:pt x="821" y="38"/>
                      <a:pt x="821" y="38"/>
                      <a:pt x="818" y="38"/>
                    </a:cubicBezTo>
                    <a:cubicBezTo>
                      <a:pt x="818" y="42"/>
                      <a:pt x="815" y="45"/>
                      <a:pt x="815" y="48"/>
                    </a:cubicBezTo>
                    <a:lnTo>
                      <a:pt x="815" y="52"/>
                    </a:ln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62"/>
                      <a:pt x="804" y="62"/>
                      <a:pt x="804" y="65"/>
                    </a:cubicBez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6"/>
                      <a:pt x="798" y="76"/>
                      <a:pt x="798" y="76"/>
                    </a:cubicBez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6"/>
                      <a:pt x="790" y="86"/>
                      <a:pt x="790" y="89"/>
                    </a:cubicBezTo>
                    <a:cubicBezTo>
                      <a:pt x="790" y="92"/>
                      <a:pt x="787" y="96"/>
                      <a:pt x="784" y="100"/>
                    </a:cubicBezTo>
                    <a:cubicBezTo>
                      <a:pt x="777" y="113"/>
                      <a:pt x="770" y="123"/>
                      <a:pt x="763" y="137"/>
                    </a:cubicBezTo>
                    <a:cubicBezTo>
                      <a:pt x="529" y="539"/>
                      <a:pt x="273" y="914"/>
                      <a:pt x="1" y="1254"/>
                    </a:cubicBezTo>
                    <a:cubicBezTo>
                      <a:pt x="113" y="1305"/>
                      <a:pt x="229" y="1343"/>
                      <a:pt x="348" y="1359"/>
                    </a:cubicBezTo>
                    <a:cubicBezTo>
                      <a:pt x="631" y="999"/>
                      <a:pt x="900" y="597"/>
                      <a:pt x="1138" y="168"/>
                    </a:cubicBezTo>
                    <a:lnTo>
                      <a:pt x="842" y="1"/>
                    </a:ln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29"/>
              <p:cNvSpPr/>
              <p:nvPr/>
            </p:nvSpPr>
            <p:spPr>
              <a:xfrm>
                <a:off x="1104677" y="2550858"/>
                <a:ext cx="949866" cy="1163335"/>
              </a:xfrm>
              <a:custGeom>
                <a:rect b="b" l="l" r="r" t="t"/>
                <a:pathLst>
                  <a:path extrusionOk="0" h="10338" w="8441">
                    <a:moveTo>
                      <a:pt x="4806" y="0"/>
                    </a:moveTo>
                    <a:cubicBezTo>
                      <a:pt x="4415" y="140"/>
                      <a:pt x="4016" y="352"/>
                      <a:pt x="3628" y="621"/>
                    </a:cubicBezTo>
                    <a:cubicBezTo>
                      <a:pt x="3505" y="699"/>
                      <a:pt x="3386" y="791"/>
                      <a:pt x="3266" y="883"/>
                    </a:cubicBezTo>
                    <a:cubicBezTo>
                      <a:pt x="2477" y="1509"/>
                      <a:pt x="1730" y="2381"/>
                      <a:pt x="1138" y="3441"/>
                    </a:cubicBezTo>
                    <a:cubicBezTo>
                      <a:pt x="545" y="4500"/>
                      <a:pt x="188" y="5593"/>
                      <a:pt x="68" y="6595"/>
                    </a:cubicBezTo>
                    <a:cubicBezTo>
                      <a:pt x="48" y="6741"/>
                      <a:pt x="34" y="6887"/>
                      <a:pt x="28" y="7034"/>
                    </a:cubicBezTo>
                    <a:cubicBezTo>
                      <a:pt x="1" y="7508"/>
                      <a:pt x="31" y="7957"/>
                      <a:pt x="116" y="8363"/>
                    </a:cubicBezTo>
                    <a:lnTo>
                      <a:pt x="3634" y="10338"/>
                    </a:lnTo>
                    <a:cubicBezTo>
                      <a:pt x="4026" y="10198"/>
                      <a:pt x="4425" y="9987"/>
                      <a:pt x="4813" y="9718"/>
                    </a:cubicBezTo>
                    <a:cubicBezTo>
                      <a:pt x="4936" y="9636"/>
                      <a:pt x="5052" y="9551"/>
                      <a:pt x="5171" y="9456"/>
                    </a:cubicBezTo>
                    <a:cubicBezTo>
                      <a:pt x="5961" y="8829"/>
                      <a:pt x="6707" y="7957"/>
                      <a:pt x="7303" y="6898"/>
                    </a:cubicBezTo>
                    <a:cubicBezTo>
                      <a:pt x="7896" y="5838"/>
                      <a:pt x="8253" y="4749"/>
                      <a:pt x="8372" y="3747"/>
                    </a:cubicBezTo>
                    <a:cubicBezTo>
                      <a:pt x="8393" y="3597"/>
                      <a:pt x="8406" y="3451"/>
                      <a:pt x="8413" y="3304"/>
                    </a:cubicBezTo>
                    <a:cubicBezTo>
                      <a:pt x="8441" y="2831"/>
                      <a:pt x="8410" y="2381"/>
                      <a:pt x="8325" y="1976"/>
                    </a:cubicBezTo>
                    <a:lnTo>
                      <a:pt x="48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29"/>
              <p:cNvSpPr/>
              <p:nvPr/>
            </p:nvSpPr>
            <p:spPr>
              <a:xfrm>
                <a:off x="1107716" y="3292878"/>
                <a:ext cx="578404" cy="351994"/>
              </a:xfrm>
              <a:custGeom>
                <a:rect b="b" l="l" r="r" t="t"/>
                <a:pathLst>
                  <a:path extrusionOk="0" h="3128" w="5140">
                    <a:moveTo>
                      <a:pt x="38" y="1"/>
                    </a:moveTo>
                    <a:cubicBezTo>
                      <a:pt x="18" y="150"/>
                      <a:pt x="4" y="297"/>
                      <a:pt x="1" y="444"/>
                    </a:cubicBezTo>
                    <a:lnTo>
                      <a:pt x="4786" y="3127"/>
                    </a:lnTo>
                    <a:cubicBezTo>
                      <a:pt x="4905" y="3046"/>
                      <a:pt x="5025" y="2961"/>
                      <a:pt x="5140" y="2865"/>
                    </a:cubicBez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29"/>
              <p:cNvSpPr/>
              <p:nvPr/>
            </p:nvSpPr>
            <p:spPr>
              <a:xfrm>
                <a:off x="1472200" y="2620964"/>
                <a:ext cx="578854" cy="351994"/>
              </a:xfrm>
              <a:custGeom>
                <a:rect b="b" l="l" r="r" t="t"/>
                <a:pathLst>
                  <a:path extrusionOk="0" h="3128" w="5144">
                    <a:moveTo>
                      <a:pt x="358" y="1"/>
                    </a:moveTo>
                    <a:cubicBezTo>
                      <a:pt x="239" y="79"/>
                      <a:pt x="120" y="171"/>
                      <a:pt x="0" y="263"/>
                    </a:cubicBezTo>
                    <a:lnTo>
                      <a:pt x="5106" y="3128"/>
                    </a:lnTo>
                    <a:cubicBezTo>
                      <a:pt x="5123" y="2978"/>
                      <a:pt x="5137" y="2828"/>
                      <a:pt x="5144" y="2685"/>
                    </a:cubicBez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29"/>
              <p:cNvSpPr/>
              <p:nvPr/>
            </p:nvSpPr>
            <p:spPr>
              <a:xfrm>
                <a:off x="1686007" y="3467974"/>
                <a:ext cx="145839" cy="147302"/>
              </a:xfrm>
              <a:custGeom>
                <a:rect b="b" l="l" r="r" t="t"/>
                <a:pathLst>
                  <a:path extrusionOk="0" h="1309" w="1296">
                    <a:moveTo>
                      <a:pt x="1296" y="1"/>
                    </a:moveTo>
                    <a:cubicBezTo>
                      <a:pt x="940" y="451"/>
                      <a:pt x="555" y="847"/>
                      <a:pt x="159" y="1180"/>
                    </a:cubicBezTo>
                    <a:lnTo>
                      <a:pt x="159" y="1180"/>
                    </a:lnTo>
                    <a:cubicBezTo>
                      <a:pt x="556" y="846"/>
                      <a:pt x="940" y="452"/>
                      <a:pt x="1296" y="1"/>
                    </a:cubicBezTo>
                    <a:close/>
                    <a:moveTo>
                      <a:pt x="159" y="1180"/>
                    </a:moveTo>
                    <a:lnTo>
                      <a:pt x="159" y="1180"/>
                    </a:lnTo>
                    <a:cubicBezTo>
                      <a:pt x="114" y="1218"/>
                      <a:pt x="69" y="1255"/>
                      <a:pt x="23" y="1291"/>
                    </a:cubicBezTo>
                    <a:lnTo>
                      <a:pt x="23" y="1291"/>
                    </a:lnTo>
                    <a:cubicBezTo>
                      <a:pt x="69" y="1255"/>
                      <a:pt x="114" y="1218"/>
                      <a:pt x="159" y="1180"/>
                    </a:cubicBezTo>
                    <a:close/>
                    <a:moveTo>
                      <a:pt x="23" y="1291"/>
                    </a:moveTo>
                    <a:cubicBezTo>
                      <a:pt x="17" y="1296"/>
                      <a:pt x="11" y="1301"/>
                      <a:pt x="5" y="1306"/>
                    </a:cubicBezTo>
                    <a:cubicBezTo>
                      <a:pt x="1" y="1306"/>
                      <a:pt x="1" y="1306"/>
                      <a:pt x="1" y="1309"/>
                    </a:cubicBezTo>
                    <a:cubicBezTo>
                      <a:pt x="8" y="1303"/>
                      <a:pt x="16" y="1297"/>
                      <a:pt x="23" y="1291"/>
                    </a:cubicBezTo>
                    <a:close/>
                  </a:path>
                </a:pathLst>
              </a:custGeom>
              <a:solidFill>
                <a:srgbClr val="F4D2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29"/>
              <p:cNvSpPr/>
              <p:nvPr/>
            </p:nvSpPr>
            <p:spPr>
              <a:xfrm>
                <a:off x="1831734" y="3467974"/>
                <a:ext cx="113" cy="113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7A1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29"/>
              <p:cNvSpPr/>
              <p:nvPr/>
            </p:nvSpPr>
            <p:spPr>
              <a:xfrm>
                <a:off x="1926372" y="3322023"/>
                <a:ext cx="2813" cy="5064"/>
              </a:xfrm>
              <a:custGeom>
                <a:rect b="b" l="l" r="r" t="t"/>
                <a:pathLst>
                  <a:path extrusionOk="0" h="45" w="25">
                    <a:moveTo>
                      <a:pt x="1" y="45"/>
                    </a:moveTo>
                    <a:lnTo>
                      <a:pt x="1" y="45"/>
                    </a:lnTo>
                    <a:lnTo>
                      <a:pt x="1" y="45"/>
                    </a:lnTo>
                    <a:lnTo>
                      <a:pt x="1" y="45"/>
                    </a:lnTo>
                    <a:close/>
                    <a:moveTo>
                      <a:pt x="7" y="34"/>
                    </a:moveTo>
                    <a:cubicBezTo>
                      <a:pt x="4" y="38"/>
                      <a:pt x="1" y="42"/>
                      <a:pt x="1" y="45"/>
                    </a:cubicBezTo>
                    <a:cubicBezTo>
                      <a:pt x="1" y="42"/>
                      <a:pt x="4" y="38"/>
                      <a:pt x="7" y="34"/>
                    </a:cubicBezTo>
                    <a:close/>
                    <a:moveTo>
                      <a:pt x="15" y="21"/>
                    </a:moveTo>
                    <a:cubicBezTo>
                      <a:pt x="11" y="24"/>
                      <a:pt x="11" y="28"/>
                      <a:pt x="7" y="31"/>
                    </a:cubicBezTo>
                    <a:cubicBezTo>
                      <a:pt x="11" y="28"/>
                      <a:pt x="11" y="24"/>
                      <a:pt x="15" y="21"/>
                    </a:cubicBezTo>
                    <a:close/>
                    <a:moveTo>
                      <a:pt x="18" y="10"/>
                    </a:moveTo>
                    <a:cubicBezTo>
                      <a:pt x="18" y="14"/>
                      <a:pt x="18" y="14"/>
                      <a:pt x="15" y="18"/>
                    </a:cubicBezTo>
                    <a:cubicBezTo>
                      <a:pt x="18" y="14"/>
                      <a:pt x="18" y="14"/>
                      <a:pt x="18" y="10"/>
                    </a:cubicBezTo>
                    <a:close/>
                    <a:moveTo>
                      <a:pt x="25" y="1"/>
                    </a:moveTo>
                    <a:cubicBezTo>
                      <a:pt x="25" y="1"/>
                      <a:pt x="25" y="4"/>
                      <a:pt x="21" y="4"/>
                    </a:cubicBezTo>
                    <a:cubicBezTo>
                      <a:pt x="25" y="4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4A23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29"/>
              <p:cNvSpPr/>
              <p:nvPr/>
            </p:nvSpPr>
            <p:spPr>
              <a:xfrm>
                <a:off x="1831734" y="3326974"/>
                <a:ext cx="94750" cy="141113"/>
              </a:xfrm>
              <a:custGeom>
                <a:rect b="b" l="l" r="r" t="t"/>
                <a:pathLst>
                  <a:path extrusionOk="0" h="1254" w="842">
                    <a:moveTo>
                      <a:pt x="763" y="137"/>
                    </a:moveTo>
                    <a:cubicBezTo>
                      <a:pt x="529" y="539"/>
                      <a:pt x="273" y="914"/>
                      <a:pt x="1" y="1254"/>
                    </a:cubicBezTo>
                    <a:lnTo>
                      <a:pt x="1" y="1254"/>
                    </a:lnTo>
                    <a:cubicBezTo>
                      <a:pt x="273" y="914"/>
                      <a:pt x="529" y="539"/>
                      <a:pt x="763" y="137"/>
                    </a:cubicBezTo>
                    <a:close/>
                    <a:moveTo>
                      <a:pt x="784" y="100"/>
                    </a:moveTo>
                    <a:cubicBezTo>
                      <a:pt x="777" y="113"/>
                      <a:pt x="770" y="123"/>
                      <a:pt x="763" y="137"/>
                    </a:cubicBezTo>
                    <a:cubicBezTo>
                      <a:pt x="770" y="123"/>
                      <a:pt x="777" y="113"/>
                      <a:pt x="784" y="100"/>
                    </a:cubicBezTo>
                    <a:close/>
                    <a:moveTo>
                      <a:pt x="790" y="89"/>
                    </a:moveTo>
                    <a:cubicBezTo>
                      <a:pt x="790" y="92"/>
                      <a:pt x="787" y="96"/>
                      <a:pt x="784" y="100"/>
                    </a:cubicBezTo>
                    <a:cubicBezTo>
                      <a:pt x="787" y="96"/>
                      <a:pt x="790" y="92"/>
                      <a:pt x="790" y="89"/>
                    </a:cubicBezTo>
                    <a:close/>
                    <a:moveTo>
                      <a:pt x="798" y="76"/>
                    </a:move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3"/>
                      <a:pt x="798" y="79"/>
                      <a:pt x="798" y="76"/>
                    </a:cubicBezTo>
                    <a:close/>
                    <a:moveTo>
                      <a:pt x="804" y="65"/>
                    </a:move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2"/>
                      <a:pt x="804" y="69"/>
                      <a:pt x="804" y="65"/>
                    </a:cubicBezTo>
                    <a:close/>
                    <a:moveTo>
                      <a:pt x="815" y="52"/>
                    </a:move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59"/>
                      <a:pt x="811" y="56"/>
                      <a:pt x="815" y="52"/>
                    </a:cubicBezTo>
                    <a:close/>
                    <a:moveTo>
                      <a:pt x="818" y="38"/>
                    </a:moveTo>
                    <a:cubicBezTo>
                      <a:pt x="818" y="42"/>
                      <a:pt x="815" y="45"/>
                      <a:pt x="815" y="48"/>
                    </a:cubicBezTo>
                    <a:cubicBezTo>
                      <a:pt x="815" y="45"/>
                      <a:pt x="818" y="42"/>
                      <a:pt x="818" y="38"/>
                    </a:cubicBezTo>
                    <a:close/>
                    <a:moveTo>
                      <a:pt x="825" y="28"/>
                    </a:moveTo>
                    <a:cubicBezTo>
                      <a:pt x="825" y="31"/>
                      <a:pt x="825" y="31"/>
                      <a:pt x="821" y="35"/>
                    </a:cubicBezTo>
                    <a:cubicBezTo>
                      <a:pt x="825" y="31"/>
                      <a:pt x="825" y="31"/>
                      <a:pt x="825" y="28"/>
                    </a:cubicBezTo>
                    <a:close/>
                    <a:moveTo>
                      <a:pt x="831" y="15"/>
                    </a:move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1"/>
                      <a:pt x="831" y="18"/>
                      <a:pt x="831" y="15"/>
                    </a:cubicBezTo>
                    <a:close/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9" y="7"/>
                      <a:pt x="839" y="4"/>
                      <a:pt x="842" y="1"/>
                    </a:cubicBezTo>
                    <a:close/>
                  </a:path>
                </a:pathLst>
              </a:custGeom>
              <a:solidFill>
                <a:srgbClr val="3C1B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29"/>
              <p:cNvSpPr/>
              <p:nvPr/>
            </p:nvSpPr>
            <p:spPr>
              <a:xfrm>
                <a:off x="1349880" y="2722916"/>
                <a:ext cx="709614" cy="959093"/>
              </a:xfrm>
              <a:custGeom>
                <a:rect b="b" l="l" r="r" t="t"/>
                <a:pathLst>
                  <a:path extrusionOk="0" h="8523" w="6306">
                    <a:moveTo>
                      <a:pt x="4082" y="1"/>
                    </a:moveTo>
                    <a:lnTo>
                      <a:pt x="3836" y="437"/>
                    </a:lnTo>
                    <a:lnTo>
                      <a:pt x="6231" y="1779"/>
                    </a:lnTo>
                    <a:cubicBezTo>
                      <a:pt x="6224" y="1922"/>
                      <a:pt x="6210" y="2072"/>
                      <a:pt x="6193" y="2222"/>
                    </a:cubicBezTo>
                    <a:lnTo>
                      <a:pt x="3639" y="791"/>
                    </a:lnTo>
                    <a:lnTo>
                      <a:pt x="437" y="6496"/>
                    </a:lnTo>
                    <a:lnTo>
                      <a:pt x="2988" y="7930"/>
                    </a:lnTo>
                    <a:cubicBezTo>
                      <a:pt x="2988" y="7927"/>
                      <a:pt x="2988" y="7927"/>
                      <a:pt x="2992" y="7927"/>
                    </a:cubicBezTo>
                    <a:cubicBezTo>
                      <a:pt x="3442" y="7569"/>
                      <a:pt x="3881" y="7130"/>
                      <a:pt x="4283" y="6622"/>
                    </a:cubicBezTo>
                    <a:cubicBezTo>
                      <a:pt x="4555" y="6282"/>
                      <a:pt x="4811" y="5907"/>
                      <a:pt x="5045" y="5505"/>
                    </a:cubicBezTo>
                    <a:cubicBezTo>
                      <a:pt x="5052" y="5491"/>
                      <a:pt x="5059" y="5481"/>
                      <a:pt x="5066" y="5468"/>
                    </a:cubicBezTo>
                    <a:cubicBezTo>
                      <a:pt x="5069" y="5464"/>
                      <a:pt x="5072" y="5460"/>
                      <a:pt x="5072" y="5457"/>
                    </a:cubicBezTo>
                    <a:cubicBezTo>
                      <a:pt x="5072" y="5454"/>
                      <a:pt x="5076" y="5454"/>
                      <a:pt x="5076" y="5454"/>
                    </a:cubicBezTo>
                    <a:cubicBezTo>
                      <a:pt x="5076" y="5451"/>
                      <a:pt x="5080" y="5447"/>
                      <a:pt x="5080" y="5444"/>
                    </a:cubicBezTo>
                    <a:cubicBezTo>
                      <a:pt x="5080" y="5444"/>
                      <a:pt x="5083" y="5444"/>
                      <a:pt x="5083" y="5440"/>
                    </a:cubicBezTo>
                    <a:cubicBezTo>
                      <a:pt x="5083" y="5440"/>
                      <a:pt x="5086" y="5437"/>
                      <a:pt x="5086" y="5433"/>
                    </a:cubicBezTo>
                    <a:cubicBezTo>
                      <a:pt x="5086" y="5430"/>
                      <a:pt x="5090" y="5430"/>
                      <a:pt x="5090" y="5430"/>
                    </a:cubicBezTo>
                    <a:cubicBezTo>
                      <a:pt x="5090" y="5427"/>
                      <a:pt x="5093" y="5424"/>
                      <a:pt x="5097" y="5420"/>
                    </a:cubicBezTo>
                    <a:lnTo>
                      <a:pt x="5097" y="5416"/>
                    </a:lnTo>
                    <a:cubicBezTo>
                      <a:pt x="5097" y="5413"/>
                      <a:pt x="5100" y="5410"/>
                      <a:pt x="5100" y="5406"/>
                    </a:cubicBezTo>
                    <a:cubicBezTo>
                      <a:pt x="5103" y="5406"/>
                      <a:pt x="5103" y="5406"/>
                      <a:pt x="5103" y="5403"/>
                    </a:cubicBezTo>
                    <a:cubicBezTo>
                      <a:pt x="5107" y="5399"/>
                      <a:pt x="5107" y="5399"/>
                      <a:pt x="5107" y="5396"/>
                    </a:cubicBezTo>
                    <a:cubicBezTo>
                      <a:pt x="5110" y="5396"/>
                      <a:pt x="5110" y="5393"/>
                      <a:pt x="5110" y="5393"/>
                    </a:cubicBezTo>
                    <a:cubicBezTo>
                      <a:pt x="5110" y="5389"/>
                      <a:pt x="5113" y="5386"/>
                      <a:pt x="5113" y="5383"/>
                    </a:cubicBezTo>
                    <a:cubicBezTo>
                      <a:pt x="5117" y="5383"/>
                      <a:pt x="5117" y="5383"/>
                      <a:pt x="5117" y="5379"/>
                    </a:cubicBezTo>
                    <a:cubicBezTo>
                      <a:pt x="5121" y="5375"/>
                      <a:pt x="5121" y="5372"/>
                      <a:pt x="5124" y="5369"/>
                    </a:cubicBezTo>
                    <a:cubicBezTo>
                      <a:pt x="5124" y="5366"/>
                      <a:pt x="5127" y="5362"/>
                      <a:pt x="5130" y="5358"/>
                    </a:cubicBezTo>
                    <a:lnTo>
                      <a:pt x="5130" y="5355"/>
                    </a:lnTo>
                    <a:cubicBezTo>
                      <a:pt x="5134" y="5352"/>
                      <a:pt x="5134" y="5348"/>
                      <a:pt x="5138" y="5345"/>
                    </a:cubicBezTo>
                    <a:lnTo>
                      <a:pt x="5138" y="5342"/>
                    </a:lnTo>
                    <a:cubicBezTo>
                      <a:pt x="5141" y="5338"/>
                      <a:pt x="5141" y="5338"/>
                      <a:pt x="5141" y="5334"/>
                    </a:cubicBezTo>
                    <a:cubicBezTo>
                      <a:pt x="5144" y="5334"/>
                      <a:pt x="5144" y="5331"/>
                      <a:pt x="5144" y="5328"/>
                    </a:cubicBezTo>
                    <a:cubicBezTo>
                      <a:pt x="5148" y="5328"/>
                      <a:pt x="5148" y="5325"/>
                      <a:pt x="5148" y="5325"/>
                    </a:cubicBezTo>
                    <a:cubicBezTo>
                      <a:pt x="5948" y="3884"/>
                      <a:pt x="6306" y="2382"/>
                      <a:pt x="6234" y="1135"/>
                    </a:cubicBezTo>
                    <a:cubicBezTo>
                      <a:pt x="6146" y="1135"/>
                      <a:pt x="6064" y="1112"/>
                      <a:pt x="5985" y="1071"/>
                    </a:cubicBezTo>
                    <a:lnTo>
                      <a:pt x="4082" y="1"/>
                    </a:lnTo>
                    <a:close/>
                    <a:moveTo>
                      <a:pt x="240" y="6850"/>
                    </a:moveTo>
                    <a:lnTo>
                      <a:pt x="1" y="7276"/>
                    </a:lnTo>
                    <a:lnTo>
                      <a:pt x="1905" y="8346"/>
                    </a:lnTo>
                    <a:cubicBezTo>
                      <a:pt x="1980" y="8390"/>
                      <a:pt x="2045" y="8448"/>
                      <a:pt x="2093" y="8523"/>
                    </a:cubicBezTo>
                    <a:cubicBezTo>
                      <a:pt x="2273" y="8424"/>
                      <a:pt x="2453" y="8315"/>
                      <a:pt x="2631" y="8192"/>
                    </a:cubicBezTo>
                    <a:lnTo>
                      <a:pt x="240" y="68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29"/>
              <p:cNvSpPr/>
              <p:nvPr/>
            </p:nvSpPr>
            <p:spPr>
              <a:xfrm>
                <a:off x="1376775" y="3453908"/>
                <a:ext cx="309345" cy="190963"/>
              </a:xfrm>
              <a:custGeom>
                <a:rect b="b" l="l" r="r" t="t"/>
                <a:pathLst>
                  <a:path extrusionOk="0" h="1697" w="2749">
                    <a:moveTo>
                      <a:pt x="198" y="0"/>
                    </a:moveTo>
                    <a:lnTo>
                      <a:pt x="1" y="354"/>
                    </a:lnTo>
                    <a:lnTo>
                      <a:pt x="2392" y="1696"/>
                    </a:lnTo>
                    <a:cubicBezTo>
                      <a:pt x="2511" y="1615"/>
                      <a:pt x="2630" y="1526"/>
                      <a:pt x="2749" y="1434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29"/>
              <p:cNvSpPr/>
              <p:nvPr/>
            </p:nvSpPr>
            <p:spPr>
              <a:xfrm>
                <a:off x="1759265" y="2772091"/>
                <a:ext cx="291790" cy="200866"/>
              </a:xfrm>
              <a:custGeom>
                <a:rect b="b" l="l" r="r" t="t"/>
                <a:pathLst>
                  <a:path extrusionOk="0" h="1785" w="2593">
                    <a:moveTo>
                      <a:pt x="198" y="0"/>
                    </a:moveTo>
                    <a:lnTo>
                      <a:pt x="1" y="354"/>
                    </a:lnTo>
                    <a:lnTo>
                      <a:pt x="2555" y="1785"/>
                    </a:lnTo>
                    <a:cubicBezTo>
                      <a:pt x="2572" y="1635"/>
                      <a:pt x="2586" y="1485"/>
                      <a:pt x="2593" y="1342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29"/>
              <p:cNvSpPr/>
              <p:nvPr/>
            </p:nvSpPr>
            <p:spPr>
              <a:xfrm>
                <a:off x="1016116" y="3414072"/>
                <a:ext cx="583468" cy="405896"/>
              </a:xfrm>
              <a:custGeom>
                <a:rect b="b" l="l" r="r" t="t"/>
                <a:pathLst>
                  <a:path extrusionOk="0" h="3607" w="5185">
                    <a:moveTo>
                      <a:pt x="795" y="0"/>
                    </a:moveTo>
                    <a:cubicBezTo>
                      <a:pt x="547" y="0"/>
                      <a:pt x="285" y="158"/>
                      <a:pt x="134" y="426"/>
                    </a:cubicBezTo>
                    <a:cubicBezTo>
                      <a:pt x="31" y="610"/>
                      <a:pt x="0" y="810"/>
                      <a:pt x="31" y="988"/>
                    </a:cubicBezTo>
                    <a:cubicBezTo>
                      <a:pt x="65" y="1165"/>
                      <a:pt x="161" y="1318"/>
                      <a:pt x="313" y="1403"/>
                    </a:cubicBezTo>
                    <a:lnTo>
                      <a:pt x="4122" y="3539"/>
                    </a:lnTo>
                    <a:cubicBezTo>
                      <a:pt x="4204" y="3585"/>
                      <a:pt x="4295" y="3607"/>
                      <a:pt x="4387" y="3607"/>
                    </a:cubicBezTo>
                    <a:cubicBezTo>
                      <a:pt x="4636" y="3607"/>
                      <a:pt x="4899" y="3449"/>
                      <a:pt x="5048" y="3181"/>
                    </a:cubicBezTo>
                    <a:cubicBezTo>
                      <a:pt x="5154" y="2997"/>
                      <a:pt x="5185" y="2797"/>
                      <a:pt x="5150" y="2619"/>
                    </a:cubicBezTo>
                    <a:cubicBezTo>
                      <a:pt x="5120" y="2442"/>
                      <a:pt x="5021" y="2289"/>
                      <a:pt x="4871" y="2204"/>
                    </a:cubicBezTo>
                    <a:lnTo>
                      <a:pt x="1060" y="68"/>
                    </a:lnTo>
                    <a:cubicBezTo>
                      <a:pt x="978" y="22"/>
                      <a:pt x="887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29"/>
              <p:cNvSpPr/>
              <p:nvPr/>
            </p:nvSpPr>
            <p:spPr>
              <a:xfrm>
                <a:off x="1347630" y="3540893"/>
                <a:ext cx="2363" cy="788"/>
              </a:xfrm>
              <a:custGeom>
                <a:rect b="b" l="l" r="r" t="t"/>
                <a:pathLst>
                  <a:path extrusionOk="0" h="7" w="21">
                    <a:moveTo>
                      <a:pt x="0" y="0"/>
                    </a:moveTo>
                    <a:lnTo>
                      <a:pt x="0" y="0"/>
                    </a:lnTo>
                    <a:lnTo>
                      <a:pt x="21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29"/>
              <p:cNvSpPr/>
              <p:nvPr/>
            </p:nvSpPr>
            <p:spPr>
              <a:xfrm>
                <a:off x="1349880" y="3541568"/>
                <a:ext cx="235525" cy="140437"/>
              </a:xfrm>
              <a:custGeom>
                <a:rect b="b" l="l" r="r" t="t"/>
                <a:pathLst>
                  <a:path extrusionOk="0" h="1248" w="2093">
                    <a:moveTo>
                      <a:pt x="1" y="1"/>
                    </a:moveTo>
                    <a:lnTo>
                      <a:pt x="1" y="1"/>
                    </a:lnTo>
                    <a:lnTo>
                      <a:pt x="1905" y="1071"/>
                    </a:lnTo>
                    <a:cubicBezTo>
                      <a:pt x="1980" y="1115"/>
                      <a:pt x="2045" y="1173"/>
                      <a:pt x="2093" y="1248"/>
                    </a:cubicBezTo>
                    <a:lnTo>
                      <a:pt x="2093" y="1248"/>
                    </a:lnTo>
                    <a:cubicBezTo>
                      <a:pt x="2045" y="1173"/>
                      <a:pt x="1980" y="1115"/>
                      <a:pt x="1905" y="1071"/>
                    </a:cubicBezTo>
                    <a:close/>
                  </a:path>
                </a:pathLst>
              </a:custGeom>
              <a:solidFill>
                <a:srgbClr val="BB781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29"/>
              <p:cNvSpPr/>
              <p:nvPr/>
            </p:nvSpPr>
            <p:spPr>
              <a:xfrm>
                <a:off x="1263682" y="3540893"/>
                <a:ext cx="333651" cy="279074"/>
              </a:xfrm>
              <a:custGeom>
                <a:rect b="b" l="l" r="r" t="t"/>
                <a:pathLst>
                  <a:path extrusionOk="0" h="2480" w="2965">
                    <a:moveTo>
                      <a:pt x="746" y="0"/>
                    </a:moveTo>
                    <a:lnTo>
                      <a:pt x="1" y="1332"/>
                    </a:lnTo>
                    <a:lnTo>
                      <a:pt x="1922" y="2412"/>
                    </a:lnTo>
                    <a:cubicBezTo>
                      <a:pt x="2004" y="2456"/>
                      <a:pt x="2095" y="2480"/>
                      <a:pt x="2188" y="2480"/>
                    </a:cubicBezTo>
                    <a:cubicBezTo>
                      <a:pt x="2436" y="2480"/>
                      <a:pt x="2699" y="2324"/>
                      <a:pt x="2848" y="2054"/>
                    </a:cubicBezTo>
                    <a:cubicBezTo>
                      <a:pt x="2927" y="1918"/>
                      <a:pt x="2964" y="1772"/>
                      <a:pt x="2964" y="1632"/>
                    </a:cubicBezTo>
                    <a:cubicBezTo>
                      <a:pt x="2964" y="1584"/>
                      <a:pt x="2957" y="1536"/>
                      <a:pt x="2950" y="1492"/>
                    </a:cubicBezTo>
                    <a:cubicBezTo>
                      <a:pt x="2936" y="1404"/>
                      <a:pt x="2903" y="1322"/>
                      <a:pt x="2859" y="1254"/>
                    </a:cubicBezTo>
                    <a:cubicBezTo>
                      <a:pt x="2811" y="1179"/>
                      <a:pt x="2746" y="1121"/>
                      <a:pt x="2671" y="1077"/>
                    </a:cubicBezTo>
                    <a:lnTo>
                      <a:pt x="767" y="7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29"/>
              <p:cNvSpPr/>
              <p:nvPr/>
            </p:nvSpPr>
            <p:spPr>
              <a:xfrm>
                <a:off x="1559524" y="2445080"/>
                <a:ext cx="583581" cy="406008"/>
              </a:xfrm>
              <a:custGeom>
                <a:rect b="b" l="l" r="r" t="t"/>
                <a:pathLst>
                  <a:path extrusionOk="0" h="3608" w="5186">
                    <a:moveTo>
                      <a:pt x="795" y="0"/>
                    </a:moveTo>
                    <a:cubicBezTo>
                      <a:pt x="547" y="0"/>
                      <a:pt x="286" y="157"/>
                      <a:pt x="137" y="423"/>
                    </a:cubicBezTo>
                    <a:cubicBezTo>
                      <a:pt x="32" y="610"/>
                      <a:pt x="1" y="811"/>
                      <a:pt x="35" y="988"/>
                    </a:cubicBezTo>
                    <a:cubicBezTo>
                      <a:pt x="66" y="1165"/>
                      <a:pt x="164" y="1315"/>
                      <a:pt x="315" y="1400"/>
                    </a:cubicBezTo>
                    <a:lnTo>
                      <a:pt x="4122" y="3540"/>
                    </a:lnTo>
                    <a:cubicBezTo>
                      <a:pt x="4205" y="3586"/>
                      <a:pt x="4295" y="3608"/>
                      <a:pt x="4388" y="3608"/>
                    </a:cubicBezTo>
                    <a:cubicBezTo>
                      <a:pt x="4637" y="3608"/>
                      <a:pt x="4901" y="3450"/>
                      <a:pt x="5053" y="3182"/>
                    </a:cubicBezTo>
                    <a:cubicBezTo>
                      <a:pt x="5155" y="2998"/>
                      <a:pt x="5185" y="2797"/>
                      <a:pt x="5151" y="2620"/>
                    </a:cubicBezTo>
                    <a:cubicBezTo>
                      <a:pt x="5121" y="2443"/>
                      <a:pt x="5022" y="2289"/>
                      <a:pt x="4872" y="2204"/>
                    </a:cubicBezTo>
                    <a:lnTo>
                      <a:pt x="1064" y="69"/>
                    </a:lnTo>
                    <a:cubicBezTo>
                      <a:pt x="980" y="22"/>
                      <a:pt x="889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29"/>
              <p:cNvSpPr/>
              <p:nvPr/>
            </p:nvSpPr>
            <p:spPr>
              <a:xfrm>
                <a:off x="1807202" y="2721790"/>
                <a:ext cx="2026" cy="1238"/>
              </a:xfrm>
              <a:custGeom>
                <a:rect b="b" l="l" r="r" t="t"/>
                <a:pathLst>
                  <a:path extrusionOk="0" h="11" w="18">
                    <a:moveTo>
                      <a:pt x="0" y="1"/>
                    </a:moveTo>
                    <a:lnTo>
                      <a:pt x="0" y="1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29"/>
              <p:cNvSpPr/>
              <p:nvPr/>
            </p:nvSpPr>
            <p:spPr>
              <a:xfrm>
                <a:off x="1980048" y="3297942"/>
                <a:ext cx="138412" cy="195915"/>
              </a:xfrm>
              <a:custGeom>
                <a:rect b="b" l="l" r="r" t="t"/>
                <a:pathLst>
                  <a:path extrusionOk="0" h="1741" w="1230">
                    <a:moveTo>
                      <a:pt x="980" y="0"/>
                    </a:moveTo>
                    <a:cubicBezTo>
                      <a:pt x="908" y="0"/>
                      <a:pt x="841" y="35"/>
                      <a:pt x="805" y="99"/>
                    </a:cubicBezTo>
                    <a:lnTo>
                      <a:pt x="55" y="1438"/>
                    </a:lnTo>
                    <a:cubicBezTo>
                      <a:pt x="0" y="1532"/>
                      <a:pt x="41" y="1655"/>
                      <a:pt x="143" y="1713"/>
                    </a:cubicBezTo>
                    <a:cubicBezTo>
                      <a:pt x="177" y="1732"/>
                      <a:pt x="215" y="1741"/>
                      <a:pt x="252" y="1741"/>
                    </a:cubicBezTo>
                    <a:cubicBezTo>
                      <a:pt x="322" y="1741"/>
                      <a:pt x="389" y="1708"/>
                      <a:pt x="423" y="1645"/>
                    </a:cubicBezTo>
                    <a:lnTo>
                      <a:pt x="1176" y="303"/>
                    </a:lnTo>
                    <a:cubicBezTo>
                      <a:pt x="1230" y="207"/>
                      <a:pt x="1186" y="85"/>
                      <a:pt x="1087" y="27"/>
                    </a:cubicBezTo>
                    <a:cubicBezTo>
                      <a:pt x="1053" y="9"/>
                      <a:pt x="1016" y="0"/>
                      <a:pt x="9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29"/>
              <p:cNvSpPr/>
              <p:nvPr/>
            </p:nvSpPr>
            <p:spPr>
              <a:xfrm>
                <a:off x="1996140" y="3300980"/>
                <a:ext cx="118944" cy="192876"/>
              </a:xfrm>
              <a:custGeom>
                <a:rect b="b" l="l" r="r" t="t"/>
                <a:pathLst>
                  <a:path extrusionOk="0" h="1714" w="1057">
                    <a:moveTo>
                      <a:pt x="944" y="0"/>
                    </a:moveTo>
                    <a:lnTo>
                      <a:pt x="0" y="1686"/>
                    </a:lnTo>
                    <a:cubicBezTo>
                      <a:pt x="35" y="1703"/>
                      <a:pt x="72" y="1713"/>
                      <a:pt x="106" y="1713"/>
                    </a:cubicBezTo>
                    <a:cubicBezTo>
                      <a:pt x="178" y="1713"/>
                      <a:pt x="246" y="1680"/>
                      <a:pt x="280" y="1618"/>
                    </a:cubicBezTo>
                    <a:lnTo>
                      <a:pt x="1033" y="276"/>
                    </a:lnTo>
                    <a:cubicBezTo>
                      <a:pt x="1050" y="249"/>
                      <a:pt x="1057" y="218"/>
                      <a:pt x="1057" y="188"/>
                    </a:cubicBezTo>
                    <a:cubicBezTo>
                      <a:pt x="1057" y="116"/>
                      <a:pt x="1016" y="41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29"/>
              <p:cNvSpPr/>
              <p:nvPr/>
            </p:nvSpPr>
            <p:spPr>
              <a:xfrm>
                <a:off x="2937116" y="3806238"/>
                <a:ext cx="204805" cy="290102"/>
              </a:xfrm>
              <a:custGeom>
                <a:rect b="b" l="l" r="r" t="t"/>
                <a:pathLst>
                  <a:path extrusionOk="0" h="2578" w="1820">
                    <a:moveTo>
                      <a:pt x="1447" y="0"/>
                    </a:moveTo>
                    <a:cubicBezTo>
                      <a:pt x="1343" y="0"/>
                      <a:pt x="1244" y="51"/>
                      <a:pt x="1193" y="145"/>
                    </a:cubicBezTo>
                    <a:lnTo>
                      <a:pt x="79" y="2128"/>
                    </a:lnTo>
                    <a:cubicBezTo>
                      <a:pt x="0" y="2268"/>
                      <a:pt x="58" y="2452"/>
                      <a:pt x="212" y="2537"/>
                    </a:cubicBezTo>
                    <a:cubicBezTo>
                      <a:pt x="261" y="2564"/>
                      <a:pt x="316" y="2577"/>
                      <a:pt x="370" y="2577"/>
                    </a:cubicBezTo>
                    <a:cubicBezTo>
                      <a:pt x="474" y="2577"/>
                      <a:pt x="575" y="2527"/>
                      <a:pt x="627" y="2434"/>
                    </a:cubicBezTo>
                    <a:lnTo>
                      <a:pt x="1737" y="452"/>
                    </a:lnTo>
                    <a:cubicBezTo>
                      <a:pt x="1819" y="309"/>
                      <a:pt x="1758" y="125"/>
                      <a:pt x="1608" y="43"/>
                    </a:cubicBezTo>
                    <a:cubicBezTo>
                      <a:pt x="1557" y="14"/>
                      <a:pt x="1501" y="0"/>
                      <a:pt x="14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29"/>
              <p:cNvSpPr/>
              <p:nvPr/>
            </p:nvSpPr>
            <p:spPr>
              <a:xfrm>
                <a:off x="2960860" y="3811077"/>
                <a:ext cx="175997" cy="285264"/>
              </a:xfrm>
              <a:custGeom>
                <a:rect b="b" l="l" r="r" t="t"/>
                <a:pathLst>
                  <a:path extrusionOk="0" h="2535" w="1564">
                    <a:moveTo>
                      <a:pt x="1397" y="0"/>
                    </a:moveTo>
                    <a:lnTo>
                      <a:pt x="1" y="2494"/>
                    </a:lnTo>
                    <a:cubicBezTo>
                      <a:pt x="48" y="2521"/>
                      <a:pt x="106" y="2534"/>
                      <a:pt x="161" y="2534"/>
                    </a:cubicBezTo>
                    <a:cubicBezTo>
                      <a:pt x="263" y="2534"/>
                      <a:pt x="366" y="2484"/>
                      <a:pt x="416" y="2391"/>
                    </a:cubicBezTo>
                    <a:lnTo>
                      <a:pt x="1526" y="409"/>
                    </a:lnTo>
                    <a:cubicBezTo>
                      <a:pt x="1551" y="365"/>
                      <a:pt x="1564" y="321"/>
                      <a:pt x="1564" y="277"/>
                    </a:cubicBezTo>
                    <a:cubicBezTo>
                      <a:pt x="1564" y="168"/>
                      <a:pt x="1503" y="58"/>
                      <a:pt x="1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29"/>
              <p:cNvSpPr/>
              <p:nvPr/>
            </p:nvSpPr>
            <p:spPr>
              <a:xfrm>
                <a:off x="898410" y="3853613"/>
                <a:ext cx="930736" cy="172283"/>
              </a:xfrm>
              <a:custGeom>
                <a:rect b="b" l="l" r="r" t="t"/>
                <a:pathLst>
                  <a:path extrusionOk="0" h="1531" w="8271">
                    <a:moveTo>
                      <a:pt x="930" y="1"/>
                    </a:moveTo>
                    <a:cubicBezTo>
                      <a:pt x="419" y="1"/>
                      <a:pt x="1" y="345"/>
                      <a:pt x="1" y="763"/>
                    </a:cubicBezTo>
                    <a:cubicBezTo>
                      <a:pt x="1" y="975"/>
                      <a:pt x="106" y="1166"/>
                      <a:pt x="273" y="1305"/>
                    </a:cubicBezTo>
                    <a:cubicBezTo>
                      <a:pt x="444" y="1445"/>
                      <a:pt x="675" y="1530"/>
                      <a:pt x="930" y="1530"/>
                    </a:cubicBezTo>
                    <a:lnTo>
                      <a:pt x="7341" y="1530"/>
                    </a:lnTo>
                    <a:cubicBezTo>
                      <a:pt x="7852" y="1530"/>
                      <a:pt x="8271" y="1186"/>
                      <a:pt x="8271" y="763"/>
                    </a:cubicBezTo>
                    <a:cubicBezTo>
                      <a:pt x="8271" y="553"/>
                      <a:pt x="8165" y="362"/>
                      <a:pt x="7998" y="222"/>
                    </a:cubicBezTo>
                    <a:cubicBezTo>
                      <a:pt x="7831" y="86"/>
                      <a:pt x="7593" y="1"/>
                      <a:pt x="73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29"/>
              <p:cNvSpPr/>
              <p:nvPr/>
            </p:nvSpPr>
            <p:spPr>
              <a:xfrm>
                <a:off x="1360346" y="3853613"/>
                <a:ext cx="468800" cy="122433"/>
              </a:xfrm>
              <a:custGeom>
                <a:rect b="b" l="l" r="r" t="t"/>
                <a:pathLst>
                  <a:path extrusionOk="0" h="1088" w="4166">
                    <a:moveTo>
                      <a:pt x="0" y="1"/>
                    </a:moveTo>
                    <a:lnTo>
                      <a:pt x="0" y="1087"/>
                    </a:lnTo>
                    <a:lnTo>
                      <a:pt x="4080" y="1087"/>
                    </a:lnTo>
                    <a:cubicBezTo>
                      <a:pt x="4135" y="988"/>
                      <a:pt x="4166" y="880"/>
                      <a:pt x="4166" y="763"/>
                    </a:cubicBezTo>
                    <a:cubicBezTo>
                      <a:pt x="4166" y="553"/>
                      <a:pt x="4060" y="362"/>
                      <a:pt x="3893" y="222"/>
                    </a:cubicBezTo>
                    <a:cubicBezTo>
                      <a:pt x="3726" y="86"/>
                      <a:pt x="3488" y="1"/>
                      <a:pt x="3236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29"/>
              <p:cNvSpPr/>
              <p:nvPr/>
            </p:nvSpPr>
            <p:spPr>
              <a:xfrm>
                <a:off x="815250" y="3975932"/>
                <a:ext cx="1097505" cy="210094"/>
              </a:xfrm>
              <a:custGeom>
                <a:rect b="b" l="l" r="r" t="t"/>
                <a:pathLst>
                  <a:path extrusionOk="0" h="1867" w="9753">
                    <a:moveTo>
                      <a:pt x="566" y="0"/>
                    </a:moveTo>
                    <a:cubicBezTo>
                      <a:pt x="253" y="0"/>
                      <a:pt x="1" y="256"/>
                      <a:pt x="1" y="566"/>
                    </a:cubicBezTo>
                    <a:lnTo>
                      <a:pt x="1" y="1866"/>
                    </a:lnTo>
                    <a:lnTo>
                      <a:pt x="9752" y="1866"/>
                    </a:lnTo>
                    <a:lnTo>
                      <a:pt x="9752" y="566"/>
                    </a:lnTo>
                    <a:cubicBezTo>
                      <a:pt x="9752" y="256"/>
                      <a:pt x="9496" y="0"/>
                      <a:pt x="9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29"/>
              <p:cNvSpPr/>
              <p:nvPr/>
            </p:nvSpPr>
            <p:spPr>
              <a:xfrm>
                <a:off x="1360346" y="3975932"/>
                <a:ext cx="552410" cy="156867"/>
              </a:xfrm>
              <a:custGeom>
                <a:rect b="b" l="l" r="r" t="t"/>
                <a:pathLst>
                  <a:path extrusionOk="0" h="1394" w="4909">
                    <a:moveTo>
                      <a:pt x="0" y="0"/>
                    </a:moveTo>
                    <a:lnTo>
                      <a:pt x="0" y="1393"/>
                    </a:lnTo>
                    <a:lnTo>
                      <a:pt x="4908" y="1393"/>
                    </a:lnTo>
                    <a:lnTo>
                      <a:pt x="4908" y="566"/>
                    </a:lnTo>
                    <a:cubicBezTo>
                      <a:pt x="4908" y="256"/>
                      <a:pt x="4652" y="0"/>
                      <a:pt x="43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29"/>
              <p:cNvSpPr/>
              <p:nvPr/>
            </p:nvSpPr>
            <p:spPr>
              <a:xfrm>
                <a:off x="815250" y="4132686"/>
                <a:ext cx="1097505" cy="53339"/>
              </a:xfrm>
              <a:custGeom>
                <a:rect b="b" l="l" r="r" t="t"/>
                <a:pathLst>
                  <a:path extrusionOk="0" h="474" w="9753">
                    <a:moveTo>
                      <a:pt x="1" y="0"/>
                    </a:moveTo>
                    <a:lnTo>
                      <a:pt x="1" y="473"/>
                    </a:lnTo>
                    <a:lnTo>
                      <a:pt x="9752" y="473"/>
                    </a:lnTo>
                    <a:lnTo>
                      <a:pt x="97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29"/>
              <p:cNvSpPr/>
              <p:nvPr/>
            </p:nvSpPr>
            <p:spPr>
              <a:xfrm>
                <a:off x="1360346" y="4132686"/>
                <a:ext cx="552410" cy="53339"/>
              </a:xfrm>
              <a:custGeom>
                <a:rect b="b" l="l" r="r" t="t"/>
                <a:pathLst>
                  <a:path extrusionOk="0" h="474" w="4909">
                    <a:moveTo>
                      <a:pt x="0" y="0"/>
                    </a:moveTo>
                    <a:lnTo>
                      <a:pt x="0" y="473"/>
                    </a:lnTo>
                    <a:lnTo>
                      <a:pt x="4908" y="473"/>
                    </a:lnTo>
                    <a:lnTo>
                      <a:pt x="49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92" name="Google Shape;292;p29"/>
            <p:cNvSpPr/>
            <p:nvPr/>
          </p:nvSpPr>
          <p:spPr>
            <a:xfrm>
              <a:off x="1986267" y="2843909"/>
              <a:ext cx="333651" cy="279074"/>
            </a:xfrm>
            <a:custGeom>
              <a:rect b="b" l="l" r="r" t="t"/>
              <a:pathLst>
                <a:path extrusionOk="0" h="2480" w="2965">
                  <a:moveTo>
                    <a:pt x="746" y="0"/>
                  </a:moveTo>
                  <a:lnTo>
                    <a:pt x="1" y="1332"/>
                  </a:lnTo>
                  <a:lnTo>
                    <a:pt x="1922" y="2412"/>
                  </a:lnTo>
                  <a:cubicBezTo>
                    <a:pt x="2004" y="2456"/>
                    <a:pt x="2095" y="2480"/>
                    <a:pt x="2188" y="2480"/>
                  </a:cubicBezTo>
                  <a:cubicBezTo>
                    <a:pt x="2436" y="2480"/>
                    <a:pt x="2699" y="2324"/>
                    <a:pt x="2848" y="2054"/>
                  </a:cubicBezTo>
                  <a:cubicBezTo>
                    <a:pt x="2927" y="1918"/>
                    <a:pt x="2964" y="1772"/>
                    <a:pt x="2964" y="1632"/>
                  </a:cubicBezTo>
                  <a:cubicBezTo>
                    <a:pt x="2964" y="1584"/>
                    <a:pt x="2957" y="1536"/>
                    <a:pt x="2950" y="1492"/>
                  </a:cubicBezTo>
                  <a:cubicBezTo>
                    <a:pt x="2936" y="1404"/>
                    <a:pt x="2903" y="1322"/>
                    <a:pt x="2859" y="1254"/>
                  </a:cubicBezTo>
                  <a:cubicBezTo>
                    <a:pt x="2811" y="1179"/>
                    <a:pt x="2746" y="1121"/>
                    <a:pt x="2671" y="1077"/>
                  </a:cubicBezTo>
                  <a:lnTo>
                    <a:pt x="767" y="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0"/>
          <p:cNvSpPr txBox="1"/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solidFill>
                  <a:srgbClr val="333644"/>
                </a:solidFill>
                <a:latin typeface="Oswald"/>
                <a:ea typeface="Oswald"/>
                <a:cs typeface="Oswald"/>
                <a:sym typeface="Oswald"/>
              </a:rPr>
              <a:t>Defendant 3</a:t>
            </a:r>
            <a:endParaRPr b="1" sz="83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8" name="Google Shape;298;p30"/>
          <p:cNvSpPr txBox="1"/>
          <p:nvPr>
            <p:ph idx="1" type="body"/>
          </p:nvPr>
        </p:nvSpPr>
        <p:spPr>
          <a:xfrm>
            <a:off x="5024275" y="2100700"/>
            <a:ext cx="34065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Claim: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3 to the power of 3 equals 9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299" name="Google Shape;299;p30"/>
          <p:cNvSpPr/>
          <p:nvPr/>
        </p:nvSpPr>
        <p:spPr>
          <a:xfrm>
            <a:off x="341300" y="597837"/>
            <a:ext cx="3859836" cy="3859872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0" name="Google Shape;300;p30"/>
          <p:cNvGrpSpPr/>
          <p:nvPr/>
        </p:nvGrpSpPr>
        <p:grpSpPr>
          <a:xfrm>
            <a:off x="992313" y="1801099"/>
            <a:ext cx="2694334" cy="2656604"/>
            <a:chOff x="992313" y="1801099"/>
            <a:chExt cx="2694334" cy="2656604"/>
          </a:xfrm>
        </p:grpSpPr>
        <p:grpSp>
          <p:nvGrpSpPr>
            <p:cNvPr id="301" name="Google Shape;301;p30"/>
            <p:cNvGrpSpPr/>
            <p:nvPr/>
          </p:nvGrpSpPr>
          <p:grpSpPr>
            <a:xfrm>
              <a:off x="1282129" y="1801099"/>
              <a:ext cx="1855742" cy="2435663"/>
              <a:chOff x="4020000" y="4232425"/>
              <a:chExt cx="961325" cy="1146950"/>
            </a:xfrm>
          </p:grpSpPr>
          <p:sp>
            <p:nvSpPr>
              <p:cNvPr id="302" name="Google Shape;302;p30"/>
              <p:cNvSpPr/>
              <p:nvPr/>
            </p:nvSpPr>
            <p:spPr>
              <a:xfrm>
                <a:off x="4097750" y="4232425"/>
                <a:ext cx="883575" cy="1097225"/>
              </a:xfrm>
              <a:custGeom>
                <a:rect b="b" l="l" r="r" t="t"/>
                <a:pathLst>
                  <a:path extrusionOk="0" h="43889" w="35343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30"/>
              <p:cNvSpPr/>
              <p:nvPr/>
            </p:nvSpPr>
            <p:spPr>
              <a:xfrm>
                <a:off x="4020000" y="4282150"/>
                <a:ext cx="883550" cy="1097225"/>
              </a:xfrm>
              <a:custGeom>
                <a:rect b="b" l="l" r="r" t="t"/>
                <a:pathLst>
                  <a:path extrusionOk="0" h="43889" w="35342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30"/>
              <p:cNvSpPr/>
              <p:nvPr/>
            </p:nvSpPr>
            <p:spPr>
              <a:xfrm>
                <a:off x="4137100" y="44273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30"/>
              <p:cNvSpPr/>
              <p:nvPr/>
            </p:nvSpPr>
            <p:spPr>
              <a:xfrm>
                <a:off x="4137100" y="45062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30"/>
              <p:cNvSpPr/>
              <p:nvPr/>
            </p:nvSpPr>
            <p:spPr>
              <a:xfrm>
                <a:off x="4137100" y="45849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30"/>
              <p:cNvSpPr/>
              <p:nvPr/>
            </p:nvSpPr>
            <p:spPr>
              <a:xfrm>
                <a:off x="4137100" y="4663725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30"/>
              <p:cNvSpPr/>
              <p:nvPr/>
            </p:nvSpPr>
            <p:spPr>
              <a:xfrm>
                <a:off x="4137100" y="47424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30"/>
              <p:cNvSpPr/>
              <p:nvPr/>
            </p:nvSpPr>
            <p:spPr>
              <a:xfrm>
                <a:off x="4137100" y="48213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30"/>
              <p:cNvSpPr/>
              <p:nvPr/>
            </p:nvSpPr>
            <p:spPr>
              <a:xfrm>
                <a:off x="4137100" y="49001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30"/>
              <p:cNvSpPr/>
              <p:nvPr/>
            </p:nvSpPr>
            <p:spPr>
              <a:xfrm>
                <a:off x="4137100" y="49788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6"/>
                    </a:lnTo>
                    <a:lnTo>
                      <a:pt x="25978" y="756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30"/>
              <p:cNvSpPr/>
              <p:nvPr/>
            </p:nvSpPr>
            <p:spPr>
              <a:xfrm>
                <a:off x="4137100" y="50577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30"/>
              <p:cNvSpPr/>
              <p:nvPr/>
            </p:nvSpPr>
            <p:spPr>
              <a:xfrm>
                <a:off x="4137100" y="5136500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2"/>
                    </a:lnTo>
                    <a:lnTo>
                      <a:pt x="25978" y="752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30"/>
              <p:cNvSpPr/>
              <p:nvPr/>
            </p:nvSpPr>
            <p:spPr>
              <a:xfrm>
                <a:off x="4137100" y="52152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5" name="Google Shape;315;p30"/>
            <p:cNvGrpSpPr/>
            <p:nvPr/>
          </p:nvGrpSpPr>
          <p:grpSpPr>
            <a:xfrm>
              <a:off x="2696654" y="2426239"/>
              <a:ext cx="989992" cy="2031325"/>
              <a:chOff x="2247425" y="1722825"/>
              <a:chExt cx="422550" cy="867050"/>
            </a:xfrm>
          </p:grpSpPr>
          <p:sp>
            <p:nvSpPr>
              <p:cNvPr id="316" name="Google Shape;316;p30"/>
              <p:cNvSpPr/>
              <p:nvPr/>
            </p:nvSpPr>
            <p:spPr>
              <a:xfrm>
                <a:off x="2267500" y="1782350"/>
                <a:ext cx="382350" cy="748000"/>
              </a:xfrm>
              <a:custGeom>
                <a:rect b="b" l="l" r="r" t="t"/>
                <a:pathLst>
                  <a:path extrusionOk="0" h="29920" w="15294">
                    <a:moveTo>
                      <a:pt x="1" y="1"/>
                    </a:moveTo>
                    <a:lnTo>
                      <a:pt x="1" y="6039"/>
                    </a:lnTo>
                    <a:cubicBezTo>
                      <a:pt x="1" y="9469"/>
                      <a:pt x="2259" y="12371"/>
                      <a:pt x="5369" y="13338"/>
                    </a:cubicBezTo>
                    <a:cubicBezTo>
                      <a:pt x="6084" y="13560"/>
                      <a:pt x="6608" y="14193"/>
                      <a:pt x="6612" y="14940"/>
                    </a:cubicBezTo>
                    <a:lnTo>
                      <a:pt x="6612" y="14981"/>
                    </a:lnTo>
                    <a:cubicBezTo>
                      <a:pt x="6608" y="15726"/>
                      <a:pt x="6084" y="16356"/>
                      <a:pt x="5369" y="16581"/>
                    </a:cubicBezTo>
                    <a:cubicBezTo>
                      <a:pt x="2259" y="17548"/>
                      <a:pt x="1" y="20450"/>
                      <a:pt x="1" y="23880"/>
                    </a:cubicBezTo>
                    <a:lnTo>
                      <a:pt x="1" y="29920"/>
                    </a:lnTo>
                    <a:lnTo>
                      <a:pt x="15294" y="29920"/>
                    </a:lnTo>
                    <a:lnTo>
                      <a:pt x="15294" y="23880"/>
                    </a:lnTo>
                    <a:cubicBezTo>
                      <a:pt x="15294" y="20450"/>
                      <a:pt x="13036" y="17548"/>
                      <a:pt x="9926" y="16581"/>
                    </a:cubicBezTo>
                    <a:cubicBezTo>
                      <a:pt x="9211" y="16356"/>
                      <a:pt x="8686" y="15726"/>
                      <a:pt x="8683" y="14981"/>
                    </a:cubicBezTo>
                    <a:lnTo>
                      <a:pt x="8683" y="14940"/>
                    </a:lnTo>
                    <a:cubicBezTo>
                      <a:pt x="8686" y="14193"/>
                      <a:pt x="9211" y="13560"/>
                      <a:pt x="9926" y="13338"/>
                    </a:cubicBezTo>
                    <a:cubicBezTo>
                      <a:pt x="13036" y="12371"/>
                      <a:pt x="15294" y="9469"/>
                      <a:pt x="15294" y="6039"/>
                    </a:cubicBezTo>
                    <a:lnTo>
                      <a:pt x="15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30"/>
              <p:cNvSpPr/>
              <p:nvPr/>
            </p:nvSpPr>
            <p:spPr>
              <a:xfrm>
                <a:off x="2287775" y="1941400"/>
                <a:ext cx="341825" cy="557950"/>
              </a:xfrm>
              <a:custGeom>
                <a:rect b="b" l="l" r="r" t="t"/>
                <a:pathLst>
                  <a:path extrusionOk="0" h="22318" w="13673">
                    <a:moveTo>
                      <a:pt x="1" y="1"/>
                    </a:moveTo>
                    <a:cubicBezTo>
                      <a:pt x="69" y="1414"/>
                      <a:pt x="559" y="2708"/>
                      <a:pt x="1353" y="3768"/>
                    </a:cubicBezTo>
                    <a:cubicBezTo>
                      <a:pt x="2204" y="4912"/>
                      <a:pt x="3406" y="5778"/>
                      <a:pt x="4799" y="6210"/>
                    </a:cubicBezTo>
                    <a:cubicBezTo>
                      <a:pt x="5307" y="6371"/>
                      <a:pt x="5750" y="6673"/>
                      <a:pt x="6074" y="7082"/>
                    </a:cubicBezTo>
                    <a:cubicBezTo>
                      <a:pt x="6397" y="7487"/>
                      <a:pt x="6602" y="8009"/>
                      <a:pt x="6605" y="8570"/>
                    </a:cubicBezTo>
                    <a:lnTo>
                      <a:pt x="6605" y="17556"/>
                    </a:lnTo>
                    <a:cubicBezTo>
                      <a:pt x="6602" y="18118"/>
                      <a:pt x="6397" y="18639"/>
                      <a:pt x="6074" y="19045"/>
                    </a:cubicBezTo>
                    <a:cubicBezTo>
                      <a:pt x="5750" y="19453"/>
                      <a:pt x="5307" y="19757"/>
                      <a:pt x="4799" y="19916"/>
                    </a:cubicBezTo>
                    <a:cubicBezTo>
                      <a:pt x="3423" y="20345"/>
                      <a:pt x="2235" y="21194"/>
                      <a:pt x="1383" y="22318"/>
                    </a:cubicBezTo>
                    <a:lnTo>
                      <a:pt x="12290" y="22318"/>
                    </a:lnTo>
                    <a:cubicBezTo>
                      <a:pt x="11438" y="21194"/>
                      <a:pt x="10249" y="20345"/>
                      <a:pt x="8873" y="19916"/>
                    </a:cubicBezTo>
                    <a:cubicBezTo>
                      <a:pt x="8366" y="19757"/>
                      <a:pt x="7923" y="19453"/>
                      <a:pt x="7596" y="19045"/>
                    </a:cubicBezTo>
                    <a:cubicBezTo>
                      <a:pt x="7272" y="18639"/>
                      <a:pt x="7072" y="18118"/>
                      <a:pt x="7068" y="17556"/>
                    </a:cubicBezTo>
                    <a:lnTo>
                      <a:pt x="7068" y="17553"/>
                    </a:lnTo>
                    <a:lnTo>
                      <a:pt x="7068" y="8570"/>
                    </a:lnTo>
                    <a:cubicBezTo>
                      <a:pt x="7072" y="8009"/>
                      <a:pt x="7272" y="7487"/>
                      <a:pt x="7596" y="7082"/>
                    </a:cubicBezTo>
                    <a:cubicBezTo>
                      <a:pt x="7923" y="6673"/>
                      <a:pt x="8366" y="6371"/>
                      <a:pt x="8873" y="6210"/>
                    </a:cubicBezTo>
                    <a:cubicBezTo>
                      <a:pt x="10266" y="5778"/>
                      <a:pt x="11469" y="4912"/>
                      <a:pt x="12320" y="3768"/>
                    </a:cubicBezTo>
                    <a:cubicBezTo>
                      <a:pt x="13114" y="2708"/>
                      <a:pt x="13604" y="1414"/>
                      <a:pt x="13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30"/>
              <p:cNvSpPr/>
              <p:nvPr/>
            </p:nvSpPr>
            <p:spPr>
              <a:xfrm>
                <a:off x="2247425" y="1810625"/>
                <a:ext cx="422550" cy="15600"/>
              </a:xfrm>
              <a:custGeom>
                <a:rect b="b" l="l" r="r" t="t"/>
                <a:pathLst>
                  <a:path extrusionOk="0" h="624" w="16902">
                    <a:moveTo>
                      <a:pt x="0" y="0"/>
                    </a:moveTo>
                    <a:lnTo>
                      <a:pt x="535" y="623"/>
                    </a:lnTo>
                    <a:lnTo>
                      <a:pt x="16362" y="623"/>
                    </a:ln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30"/>
              <p:cNvSpPr/>
              <p:nvPr/>
            </p:nvSpPr>
            <p:spPr>
              <a:xfrm>
                <a:off x="2247425" y="1722825"/>
                <a:ext cx="422550" cy="89275"/>
              </a:xfrm>
              <a:custGeom>
                <a:rect b="b" l="l" r="r" t="t"/>
                <a:pathLst>
                  <a:path extrusionOk="0" h="3571" w="16902">
                    <a:moveTo>
                      <a:pt x="416" y="0"/>
                    </a:moveTo>
                    <a:cubicBezTo>
                      <a:pt x="187" y="0"/>
                      <a:pt x="0" y="188"/>
                      <a:pt x="0" y="416"/>
                    </a:cubicBezTo>
                    <a:lnTo>
                      <a:pt x="0" y="3570"/>
                    </a:lnTo>
                    <a:lnTo>
                      <a:pt x="16901" y="3570"/>
                    </a:lnTo>
                    <a:lnTo>
                      <a:pt x="16901" y="416"/>
                    </a:lnTo>
                    <a:cubicBezTo>
                      <a:pt x="16901" y="188"/>
                      <a:pt x="16713" y="0"/>
                      <a:pt x="16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30"/>
              <p:cNvSpPr/>
              <p:nvPr/>
            </p:nvSpPr>
            <p:spPr>
              <a:xfrm>
                <a:off x="2597725" y="1812075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487" y="0"/>
                    </a:moveTo>
                    <a:lnTo>
                      <a:pt x="0" y="565"/>
                    </a:lnTo>
                    <a:lnTo>
                      <a:pt x="1997" y="565"/>
                    </a:lnTo>
                    <a:lnTo>
                      <a:pt x="24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30"/>
              <p:cNvSpPr/>
              <p:nvPr/>
            </p:nvSpPr>
            <p:spPr>
              <a:xfrm>
                <a:off x="2611175" y="1733625"/>
                <a:ext cx="49850" cy="78475"/>
              </a:xfrm>
              <a:custGeom>
                <a:rect b="b" l="l" r="r" t="t"/>
                <a:pathLst>
                  <a:path extrusionOk="0" h="3139" w="1994">
                    <a:moveTo>
                      <a:pt x="1" y="1"/>
                    </a:moveTo>
                    <a:lnTo>
                      <a:pt x="1" y="3138"/>
                    </a:lnTo>
                    <a:lnTo>
                      <a:pt x="1993" y="3138"/>
                    </a:lnTo>
                    <a:lnTo>
                      <a:pt x="199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30"/>
              <p:cNvSpPr/>
              <p:nvPr/>
            </p:nvSpPr>
            <p:spPr>
              <a:xfrm>
                <a:off x="2559075" y="1812075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30"/>
              <p:cNvSpPr/>
              <p:nvPr/>
            </p:nvSpPr>
            <p:spPr>
              <a:xfrm>
                <a:off x="2572450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0" y="1"/>
                    </a:moveTo>
                    <a:lnTo>
                      <a:pt x="0" y="3138"/>
                    </a:lnTo>
                    <a:lnTo>
                      <a:pt x="596" y="3138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30"/>
              <p:cNvSpPr/>
              <p:nvPr/>
            </p:nvSpPr>
            <p:spPr>
              <a:xfrm>
                <a:off x="2264875" y="1812075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30"/>
              <p:cNvSpPr/>
              <p:nvPr/>
            </p:nvSpPr>
            <p:spPr>
              <a:xfrm>
                <a:off x="2263575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1" y="1"/>
                    </a:moveTo>
                    <a:lnTo>
                      <a:pt x="1" y="3138"/>
                    </a:lnTo>
                    <a:lnTo>
                      <a:pt x="597" y="3138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30"/>
              <p:cNvSpPr/>
              <p:nvPr/>
            </p:nvSpPr>
            <p:spPr>
              <a:xfrm>
                <a:off x="2247425" y="2486400"/>
                <a:ext cx="422550" cy="15675"/>
              </a:xfrm>
              <a:custGeom>
                <a:rect b="b" l="l" r="r" t="t"/>
                <a:pathLst>
                  <a:path extrusionOk="0" h="627" w="16902">
                    <a:moveTo>
                      <a:pt x="535" y="0"/>
                    </a:moveTo>
                    <a:lnTo>
                      <a:pt x="0" y="626"/>
                    </a:lnTo>
                    <a:lnTo>
                      <a:pt x="16901" y="626"/>
                    </a:lnTo>
                    <a:lnTo>
                      <a:pt x="16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30"/>
              <p:cNvSpPr/>
              <p:nvPr/>
            </p:nvSpPr>
            <p:spPr>
              <a:xfrm>
                <a:off x="2247425" y="2500525"/>
                <a:ext cx="422550" cy="89350"/>
              </a:xfrm>
              <a:custGeom>
                <a:rect b="b" l="l" r="r" t="t"/>
                <a:pathLst>
                  <a:path extrusionOk="0" h="3574" w="16902">
                    <a:moveTo>
                      <a:pt x="0" y="0"/>
                    </a:moveTo>
                    <a:lnTo>
                      <a:pt x="0" y="3155"/>
                    </a:lnTo>
                    <a:cubicBezTo>
                      <a:pt x="0" y="3386"/>
                      <a:pt x="187" y="3573"/>
                      <a:pt x="416" y="3573"/>
                    </a:cubicBezTo>
                    <a:lnTo>
                      <a:pt x="16482" y="3573"/>
                    </a:lnTo>
                    <a:cubicBezTo>
                      <a:pt x="16713" y="3573"/>
                      <a:pt x="16901" y="3386"/>
                      <a:pt x="16901" y="3155"/>
                    </a:cubicBez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30"/>
              <p:cNvSpPr/>
              <p:nvPr/>
            </p:nvSpPr>
            <p:spPr>
              <a:xfrm>
                <a:off x="2597725" y="2486400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0" y="0"/>
                    </a:moveTo>
                    <a:lnTo>
                      <a:pt x="487" y="565"/>
                    </a:lnTo>
                    <a:lnTo>
                      <a:pt x="2480" y="565"/>
                    </a:lnTo>
                    <a:lnTo>
                      <a:pt x="1997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30"/>
              <p:cNvSpPr/>
              <p:nvPr/>
            </p:nvSpPr>
            <p:spPr>
              <a:xfrm>
                <a:off x="2611175" y="2500525"/>
                <a:ext cx="49850" cy="78525"/>
              </a:xfrm>
              <a:custGeom>
                <a:rect b="b" l="l" r="r" t="t"/>
                <a:pathLst>
                  <a:path extrusionOk="0" h="3141" w="1994">
                    <a:moveTo>
                      <a:pt x="1" y="0"/>
                    </a:moveTo>
                    <a:lnTo>
                      <a:pt x="1" y="3141"/>
                    </a:lnTo>
                    <a:lnTo>
                      <a:pt x="1993" y="3141"/>
                    </a:lnTo>
                    <a:lnTo>
                      <a:pt x="199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30"/>
              <p:cNvSpPr/>
              <p:nvPr/>
            </p:nvSpPr>
            <p:spPr>
              <a:xfrm>
                <a:off x="2559075" y="2486400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30"/>
              <p:cNvSpPr/>
              <p:nvPr/>
            </p:nvSpPr>
            <p:spPr>
              <a:xfrm>
                <a:off x="2572450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0" y="0"/>
                    </a:moveTo>
                    <a:lnTo>
                      <a:pt x="0" y="3141"/>
                    </a:lnTo>
                    <a:lnTo>
                      <a:pt x="596" y="3141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30"/>
              <p:cNvSpPr/>
              <p:nvPr/>
            </p:nvSpPr>
            <p:spPr>
              <a:xfrm>
                <a:off x="2264875" y="2486400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accent4">
                  <a:alpha val="388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30"/>
              <p:cNvSpPr/>
              <p:nvPr/>
            </p:nvSpPr>
            <p:spPr>
              <a:xfrm>
                <a:off x="2263575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1" y="0"/>
                    </a:moveTo>
                    <a:lnTo>
                      <a:pt x="1" y="3141"/>
                    </a:lnTo>
                    <a:lnTo>
                      <a:pt x="597" y="3141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30"/>
              <p:cNvSpPr/>
              <p:nvPr/>
            </p:nvSpPr>
            <p:spPr>
              <a:xfrm>
                <a:off x="2458697" y="1722825"/>
                <a:ext cx="211275" cy="867050"/>
              </a:xfrm>
              <a:custGeom>
                <a:rect b="b" l="l" r="r" t="t"/>
                <a:pathLst>
                  <a:path extrusionOk="0" h="34682" w="8451">
                    <a:moveTo>
                      <a:pt x="0" y="0"/>
                    </a:moveTo>
                    <a:lnTo>
                      <a:pt x="0" y="34681"/>
                    </a:lnTo>
                    <a:lnTo>
                      <a:pt x="8035" y="34681"/>
                    </a:lnTo>
                    <a:cubicBezTo>
                      <a:pt x="8263" y="34681"/>
                      <a:pt x="8450" y="34494"/>
                      <a:pt x="8450" y="34263"/>
                    </a:cubicBezTo>
                    <a:lnTo>
                      <a:pt x="8450" y="31108"/>
                    </a:lnTo>
                    <a:lnTo>
                      <a:pt x="8399" y="31108"/>
                    </a:lnTo>
                    <a:lnTo>
                      <a:pt x="7916" y="30543"/>
                    </a:lnTo>
                    <a:lnTo>
                      <a:pt x="7647" y="30543"/>
                    </a:lnTo>
                    <a:lnTo>
                      <a:pt x="7647" y="26261"/>
                    </a:lnTo>
                    <a:cubicBezTo>
                      <a:pt x="7647" y="22831"/>
                      <a:pt x="5388" y="19929"/>
                      <a:pt x="2278" y="18962"/>
                    </a:cubicBezTo>
                    <a:cubicBezTo>
                      <a:pt x="1566" y="18737"/>
                      <a:pt x="1042" y="18107"/>
                      <a:pt x="1035" y="17362"/>
                    </a:cubicBezTo>
                    <a:lnTo>
                      <a:pt x="1035" y="17321"/>
                    </a:lnTo>
                    <a:cubicBezTo>
                      <a:pt x="1042" y="16574"/>
                      <a:pt x="1566" y="15941"/>
                      <a:pt x="2278" y="15719"/>
                    </a:cubicBezTo>
                    <a:cubicBezTo>
                      <a:pt x="2401" y="15682"/>
                      <a:pt x="2520" y="15641"/>
                      <a:pt x="2640" y="15597"/>
                    </a:cubicBezTo>
                    <a:cubicBezTo>
                      <a:pt x="2687" y="15580"/>
                      <a:pt x="2735" y="15563"/>
                      <a:pt x="2783" y="15546"/>
                    </a:cubicBezTo>
                    <a:cubicBezTo>
                      <a:pt x="2803" y="15535"/>
                      <a:pt x="2827" y="15526"/>
                      <a:pt x="2851" y="15515"/>
                    </a:cubicBezTo>
                    <a:cubicBezTo>
                      <a:pt x="2946" y="15477"/>
                      <a:pt x="3038" y="15441"/>
                      <a:pt x="3130" y="15400"/>
                    </a:cubicBezTo>
                    <a:cubicBezTo>
                      <a:pt x="3154" y="15389"/>
                      <a:pt x="3174" y="15379"/>
                      <a:pt x="3198" y="15365"/>
                    </a:cubicBezTo>
                    <a:cubicBezTo>
                      <a:pt x="5800" y="14166"/>
                      <a:pt x="7616" y="11547"/>
                      <a:pt x="7647" y="8502"/>
                    </a:cubicBezTo>
                    <a:lnTo>
                      <a:pt x="7647" y="8420"/>
                    </a:lnTo>
                    <a:lnTo>
                      <a:pt x="7647" y="4135"/>
                    </a:lnTo>
                    <a:lnTo>
                      <a:pt x="7916" y="4135"/>
                    </a:lnTo>
                    <a:lnTo>
                      <a:pt x="8399" y="3570"/>
                    </a:lnTo>
                    <a:lnTo>
                      <a:pt x="8450" y="3570"/>
                    </a:lnTo>
                    <a:lnTo>
                      <a:pt x="8450" y="416"/>
                    </a:lnTo>
                    <a:cubicBezTo>
                      <a:pt x="8450" y="188"/>
                      <a:pt x="8263" y="0"/>
                      <a:pt x="8035" y="0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5" name="Google Shape;335;p30"/>
            <p:cNvGrpSpPr/>
            <p:nvPr/>
          </p:nvGrpSpPr>
          <p:grpSpPr>
            <a:xfrm>
              <a:off x="992313" y="2716755"/>
              <a:ext cx="2557807" cy="1740948"/>
              <a:chOff x="815250" y="2445080"/>
              <a:chExt cx="2557807" cy="1740948"/>
            </a:xfrm>
          </p:grpSpPr>
          <p:sp>
            <p:nvSpPr>
              <p:cNvPr id="336" name="Google Shape;336;p30"/>
              <p:cNvSpPr/>
              <p:nvPr/>
            </p:nvSpPr>
            <p:spPr>
              <a:xfrm>
                <a:off x="1706713" y="3142651"/>
                <a:ext cx="1666344" cy="1043266"/>
              </a:xfrm>
              <a:custGeom>
                <a:rect b="b" l="l" r="r" t="t"/>
                <a:pathLst>
                  <a:path extrusionOk="0" h="9271" w="14808">
                    <a:moveTo>
                      <a:pt x="1730" y="1"/>
                    </a:moveTo>
                    <a:cubicBezTo>
                      <a:pt x="1202" y="1"/>
                      <a:pt x="687" y="279"/>
                      <a:pt x="410" y="774"/>
                    </a:cubicBezTo>
                    <a:cubicBezTo>
                      <a:pt x="1" y="1502"/>
                      <a:pt x="263" y="2422"/>
                      <a:pt x="989" y="2831"/>
                    </a:cubicBezTo>
                    <a:cubicBezTo>
                      <a:pt x="1139" y="2916"/>
                      <a:pt x="1296" y="2970"/>
                      <a:pt x="1459" y="2997"/>
                    </a:cubicBezTo>
                    <a:cubicBezTo>
                      <a:pt x="1551" y="3015"/>
                      <a:pt x="1643" y="3024"/>
                      <a:pt x="1735" y="3024"/>
                    </a:cubicBezTo>
                    <a:cubicBezTo>
                      <a:pt x="1983" y="3024"/>
                      <a:pt x="2228" y="2961"/>
                      <a:pt x="2447" y="2841"/>
                    </a:cubicBezTo>
                    <a:lnTo>
                      <a:pt x="4869" y="4197"/>
                    </a:lnTo>
                    <a:lnTo>
                      <a:pt x="12566" y="9169"/>
                    </a:lnTo>
                    <a:cubicBezTo>
                      <a:pt x="12566" y="9169"/>
                      <a:pt x="12922" y="9271"/>
                      <a:pt x="13292" y="9271"/>
                    </a:cubicBezTo>
                    <a:cubicBezTo>
                      <a:pt x="13595" y="9271"/>
                      <a:pt x="13907" y="9203"/>
                      <a:pt x="14045" y="8958"/>
                    </a:cubicBezTo>
                    <a:lnTo>
                      <a:pt x="14501" y="8141"/>
                    </a:lnTo>
                    <a:cubicBezTo>
                      <a:pt x="14807" y="7596"/>
                      <a:pt x="13911" y="6768"/>
                      <a:pt x="13911" y="6768"/>
                    </a:cubicBezTo>
                    <a:lnTo>
                      <a:pt x="5655" y="2793"/>
                    </a:lnTo>
                    <a:lnTo>
                      <a:pt x="3237" y="1434"/>
                    </a:lnTo>
                    <a:cubicBezTo>
                      <a:pt x="3220" y="1094"/>
                      <a:pt x="3087" y="763"/>
                      <a:pt x="2855" y="508"/>
                    </a:cubicBezTo>
                    <a:cubicBezTo>
                      <a:pt x="2750" y="386"/>
                      <a:pt x="2617" y="279"/>
                      <a:pt x="2467" y="194"/>
                    </a:cubicBezTo>
                    <a:cubicBezTo>
                      <a:pt x="2234" y="63"/>
                      <a:pt x="1981" y="1"/>
                      <a:pt x="1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30"/>
              <p:cNvSpPr/>
              <p:nvPr/>
            </p:nvSpPr>
            <p:spPr>
              <a:xfrm>
                <a:off x="1831734" y="3467974"/>
                <a:ext cx="112417" cy="15192"/>
              </a:xfrm>
              <a:custGeom>
                <a:rect b="b" l="l" r="r" t="t"/>
                <a:pathLst>
                  <a:path extrusionOk="0" h="135" w="999">
                    <a:moveTo>
                      <a:pt x="1" y="1"/>
                    </a:moveTo>
                    <a:cubicBezTo>
                      <a:pt x="77" y="36"/>
                      <a:pt x="154" y="64"/>
                      <a:pt x="234" y="84"/>
                    </a:cubicBezTo>
                    <a:lnTo>
                      <a:pt x="234" y="84"/>
                    </a:lnTo>
                    <a:cubicBezTo>
                      <a:pt x="155" y="63"/>
                      <a:pt x="77" y="35"/>
                      <a:pt x="1" y="1"/>
                    </a:cubicBezTo>
                    <a:close/>
                    <a:moveTo>
                      <a:pt x="234" y="84"/>
                    </a:moveTo>
                    <a:cubicBezTo>
                      <a:pt x="359" y="118"/>
                      <a:pt x="486" y="134"/>
                      <a:pt x="614" y="134"/>
                    </a:cubicBezTo>
                    <a:cubicBezTo>
                      <a:pt x="614" y="134"/>
                      <a:pt x="615" y="134"/>
                      <a:pt x="616" y="134"/>
                    </a:cubicBezTo>
                    <a:lnTo>
                      <a:pt x="616" y="134"/>
                    </a:lnTo>
                    <a:cubicBezTo>
                      <a:pt x="524" y="134"/>
                      <a:pt x="436" y="124"/>
                      <a:pt x="348" y="106"/>
                    </a:cubicBezTo>
                    <a:cubicBezTo>
                      <a:pt x="310" y="101"/>
                      <a:pt x="271" y="94"/>
                      <a:pt x="234" y="84"/>
                    </a:cubicBezTo>
                    <a:close/>
                    <a:moveTo>
                      <a:pt x="998" y="83"/>
                    </a:moveTo>
                    <a:cubicBezTo>
                      <a:pt x="872" y="117"/>
                      <a:pt x="744" y="134"/>
                      <a:pt x="616" y="134"/>
                    </a:cubicBezTo>
                    <a:lnTo>
                      <a:pt x="616" y="134"/>
                    </a:lnTo>
                    <a:cubicBezTo>
                      <a:pt x="616" y="134"/>
                      <a:pt x="617" y="134"/>
                      <a:pt x="617" y="134"/>
                    </a:cubicBezTo>
                    <a:cubicBezTo>
                      <a:pt x="746" y="134"/>
                      <a:pt x="872" y="117"/>
                      <a:pt x="998" y="83"/>
                    </a:cubicBezTo>
                    <a:close/>
                  </a:path>
                </a:pathLst>
              </a:custGeom>
              <a:solidFill>
                <a:srgbClr val="CFC3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30"/>
              <p:cNvSpPr/>
              <p:nvPr/>
            </p:nvSpPr>
            <p:spPr>
              <a:xfrm>
                <a:off x="1870894" y="3345767"/>
                <a:ext cx="1441959" cy="840262"/>
              </a:xfrm>
              <a:custGeom>
                <a:rect b="b" l="l" r="r" t="t"/>
                <a:pathLst>
                  <a:path extrusionOk="0" h="7467" w="12814">
                    <a:moveTo>
                      <a:pt x="790" y="1"/>
                    </a:moveTo>
                    <a:cubicBezTo>
                      <a:pt x="552" y="430"/>
                      <a:pt x="283" y="832"/>
                      <a:pt x="0" y="1192"/>
                    </a:cubicBezTo>
                    <a:cubicBezTo>
                      <a:pt x="88" y="1210"/>
                      <a:pt x="177" y="1220"/>
                      <a:pt x="269" y="1220"/>
                    </a:cubicBezTo>
                    <a:cubicBezTo>
                      <a:pt x="398" y="1220"/>
                      <a:pt x="524" y="1203"/>
                      <a:pt x="651" y="1169"/>
                    </a:cubicBezTo>
                    <a:cubicBezTo>
                      <a:pt x="763" y="1138"/>
                      <a:pt x="876" y="1098"/>
                      <a:pt x="978" y="1040"/>
                    </a:cubicBezTo>
                    <a:cubicBezTo>
                      <a:pt x="981" y="1040"/>
                      <a:pt x="984" y="1036"/>
                      <a:pt x="988" y="1036"/>
                    </a:cubicBezTo>
                    <a:lnTo>
                      <a:pt x="1008" y="1046"/>
                    </a:lnTo>
                    <a:cubicBezTo>
                      <a:pt x="1011" y="1036"/>
                      <a:pt x="1019" y="1022"/>
                      <a:pt x="1025" y="1013"/>
                    </a:cubicBezTo>
                    <a:lnTo>
                      <a:pt x="1400" y="345"/>
                    </a:lnTo>
                    <a:lnTo>
                      <a:pt x="790" y="1"/>
                    </a:lnTo>
                    <a:close/>
                    <a:moveTo>
                      <a:pt x="1767" y="549"/>
                    </a:moveTo>
                    <a:lnTo>
                      <a:pt x="1393" y="1220"/>
                    </a:lnTo>
                    <a:cubicBezTo>
                      <a:pt x="1387" y="1230"/>
                      <a:pt x="1379" y="1241"/>
                      <a:pt x="1373" y="1250"/>
                    </a:cubicBezTo>
                    <a:lnTo>
                      <a:pt x="3410" y="2392"/>
                    </a:lnTo>
                    <a:lnTo>
                      <a:pt x="9520" y="6339"/>
                    </a:lnTo>
                    <a:cubicBezTo>
                      <a:pt x="9523" y="6298"/>
                      <a:pt x="9533" y="6257"/>
                      <a:pt x="9554" y="6220"/>
                    </a:cubicBezTo>
                    <a:lnTo>
                      <a:pt x="10109" y="5229"/>
                    </a:lnTo>
                    <a:lnTo>
                      <a:pt x="1767" y="549"/>
                    </a:lnTo>
                    <a:close/>
                    <a:moveTo>
                      <a:pt x="10657" y="5536"/>
                    </a:moveTo>
                    <a:lnTo>
                      <a:pt x="10102" y="6526"/>
                    </a:lnTo>
                    <a:cubicBezTo>
                      <a:pt x="10075" y="6578"/>
                      <a:pt x="10031" y="6615"/>
                      <a:pt x="9983" y="6639"/>
                    </a:cubicBezTo>
                    <a:lnTo>
                      <a:pt x="11107" y="7364"/>
                    </a:lnTo>
                    <a:cubicBezTo>
                      <a:pt x="11107" y="7364"/>
                      <a:pt x="11325" y="7426"/>
                      <a:pt x="11601" y="7453"/>
                    </a:cubicBezTo>
                    <a:cubicBezTo>
                      <a:pt x="11676" y="7463"/>
                      <a:pt x="11754" y="7466"/>
                      <a:pt x="11833" y="7466"/>
                    </a:cubicBezTo>
                    <a:lnTo>
                      <a:pt x="11887" y="7466"/>
                    </a:lnTo>
                    <a:cubicBezTo>
                      <a:pt x="12173" y="7457"/>
                      <a:pt x="12456" y="7385"/>
                      <a:pt x="12582" y="7153"/>
                    </a:cubicBezTo>
                    <a:lnTo>
                      <a:pt x="12814" y="6745"/>
                    </a:lnTo>
                    <a:lnTo>
                      <a:pt x="10657" y="553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30"/>
              <p:cNvSpPr/>
              <p:nvPr/>
            </p:nvSpPr>
            <p:spPr>
              <a:xfrm>
                <a:off x="1926372" y="3172921"/>
                <a:ext cx="101727" cy="172959"/>
              </a:xfrm>
              <a:custGeom>
                <a:rect b="b" l="l" r="r" t="t"/>
                <a:pathLst>
                  <a:path extrusionOk="0" h="1537" w="904">
                    <a:moveTo>
                      <a:pt x="634" y="1"/>
                    </a:moveTo>
                    <a:cubicBezTo>
                      <a:pt x="471" y="440"/>
                      <a:pt x="270" y="886"/>
                      <a:pt x="25" y="1326"/>
                    </a:cubicBezTo>
                    <a:cubicBezTo>
                      <a:pt x="25" y="1326"/>
                      <a:pt x="25" y="1329"/>
                      <a:pt x="21" y="1329"/>
                    </a:cubicBezTo>
                    <a:cubicBezTo>
                      <a:pt x="21" y="1332"/>
                      <a:pt x="21" y="1335"/>
                      <a:pt x="18" y="1335"/>
                    </a:cubicBezTo>
                    <a:cubicBezTo>
                      <a:pt x="18" y="1339"/>
                      <a:pt x="18" y="1339"/>
                      <a:pt x="15" y="1343"/>
                    </a:cubicBezTo>
                    <a:lnTo>
                      <a:pt x="15" y="1346"/>
                    </a:lnTo>
                    <a:cubicBezTo>
                      <a:pt x="11" y="1349"/>
                      <a:pt x="11" y="1353"/>
                      <a:pt x="7" y="1356"/>
                    </a:cubicBezTo>
                    <a:lnTo>
                      <a:pt x="7" y="1359"/>
                    </a:lnTo>
                    <a:cubicBezTo>
                      <a:pt x="4" y="1363"/>
                      <a:pt x="1" y="1367"/>
                      <a:pt x="1" y="1370"/>
                    </a:cubicBezTo>
                    <a:lnTo>
                      <a:pt x="297" y="1537"/>
                    </a:lnTo>
                    <a:cubicBezTo>
                      <a:pt x="539" y="1107"/>
                      <a:pt x="743" y="672"/>
                      <a:pt x="903" y="239"/>
                    </a:cubicBezTo>
                    <a:cubicBezTo>
                      <a:pt x="825" y="147"/>
                      <a:pt x="737" y="68"/>
                      <a:pt x="634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30"/>
              <p:cNvSpPr/>
              <p:nvPr/>
            </p:nvSpPr>
            <p:spPr>
              <a:xfrm>
                <a:off x="1831734" y="3326974"/>
                <a:ext cx="128059" cy="153041"/>
              </a:xfrm>
              <a:custGeom>
                <a:rect b="b" l="l" r="r" t="t"/>
                <a:pathLst>
                  <a:path extrusionOk="0" h="1360" w="1138"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5" y="15"/>
                      <a:pt x="835" y="15"/>
                      <a:pt x="831" y="15"/>
                    </a:cubicBez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5"/>
                      <a:pt x="828" y="28"/>
                      <a:pt x="825" y="28"/>
                    </a:cubicBezTo>
                    <a:cubicBezTo>
                      <a:pt x="825" y="31"/>
                      <a:pt x="825" y="31"/>
                      <a:pt x="821" y="35"/>
                    </a:cubicBezTo>
                    <a:cubicBezTo>
                      <a:pt x="821" y="38"/>
                      <a:pt x="821" y="38"/>
                      <a:pt x="818" y="38"/>
                    </a:cubicBezTo>
                    <a:cubicBezTo>
                      <a:pt x="818" y="42"/>
                      <a:pt x="815" y="45"/>
                      <a:pt x="815" y="48"/>
                    </a:cubicBezTo>
                    <a:lnTo>
                      <a:pt x="815" y="52"/>
                    </a:ln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62"/>
                      <a:pt x="804" y="62"/>
                      <a:pt x="804" y="65"/>
                    </a:cubicBez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6"/>
                      <a:pt x="798" y="76"/>
                      <a:pt x="798" y="76"/>
                    </a:cubicBez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6"/>
                      <a:pt x="790" y="86"/>
                      <a:pt x="790" y="89"/>
                    </a:cubicBezTo>
                    <a:cubicBezTo>
                      <a:pt x="790" y="92"/>
                      <a:pt x="787" y="96"/>
                      <a:pt x="784" y="100"/>
                    </a:cubicBezTo>
                    <a:cubicBezTo>
                      <a:pt x="777" y="113"/>
                      <a:pt x="770" y="123"/>
                      <a:pt x="763" y="137"/>
                    </a:cubicBezTo>
                    <a:cubicBezTo>
                      <a:pt x="529" y="539"/>
                      <a:pt x="273" y="914"/>
                      <a:pt x="1" y="1254"/>
                    </a:cubicBezTo>
                    <a:cubicBezTo>
                      <a:pt x="113" y="1305"/>
                      <a:pt x="229" y="1343"/>
                      <a:pt x="348" y="1359"/>
                    </a:cubicBezTo>
                    <a:cubicBezTo>
                      <a:pt x="631" y="999"/>
                      <a:pt x="900" y="597"/>
                      <a:pt x="1138" y="168"/>
                    </a:cubicBezTo>
                    <a:lnTo>
                      <a:pt x="842" y="1"/>
                    </a:ln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30"/>
              <p:cNvSpPr/>
              <p:nvPr/>
            </p:nvSpPr>
            <p:spPr>
              <a:xfrm>
                <a:off x="1104677" y="2550858"/>
                <a:ext cx="949866" cy="1163335"/>
              </a:xfrm>
              <a:custGeom>
                <a:rect b="b" l="l" r="r" t="t"/>
                <a:pathLst>
                  <a:path extrusionOk="0" h="10338" w="8441">
                    <a:moveTo>
                      <a:pt x="4806" y="0"/>
                    </a:moveTo>
                    <a:cubicBezTo>
                      <a:pt x="4415" y="140"/>
                      <a:pt x="4016" y="352"/>
                      <a:pt x="3628" y="621"/>
                    </a:cubicBezTo>
                    <a:cubicBezTo>
                      <a:pt x="3505" y="699"/>
                      <a:pt x="3386" y="791"/>
                      <a:pt x="3266" y="883"/>
                    </a:cubicBezTo>
                    <a:cubicBezTo>
                      <a:pt x="2477" y="1509"/>
                      <a:pt x="1730" y="2381"/>
                      <a:pt x="1138" y="3441"/>
                    </a:cubicBezTo>
                    <a:cubicBezTo>
                      <a:pt x="545" y="4500"/>
                      <a:pt x="188" y="5593"/>
                      <a:pt x="68" y="6595"/>
                    </a:cubicBezTo>
                    <a:cubicBezTo>
                      <a:pt x="48" y="6741"/>
                      <a:pt x="34" y="6887"/>
                      <a:pt x="28" y="7034"/>
                    </a:cubicBezTo>
                    <a:cubicBezTo>
                      <a:pt x="1" y="7508"/>
                      <a:pt x="31" y="7957"/>
                      <a:pt x="116" y="8363"/>
                    </a:cubicBezTo>
                    <a:lnTo>
                      <a:pt x="3634" y="10338"/>
                    </a:lnTo>
                    <a:cubicBezTo>
                      <a:pt x="4026" y="10198"/>
                      <a:pt x="4425" y="9987"/>
                      <a:pt x="4813" y="9718"/>
                    </a:cubicBezTo>
                    <a:cubicBezTo>
                      <a:pt x="4936" y="9636"/>
                      <a:pt x="5052" y="9551"/>
                      <a:pt x="5171" y="9456"/>
                    </a:cubicBezTo>
                    <a:cubicBezTo>
                      <a:pt x="5961" y="8829"/>
                      <a:pt x="6707" y="7957"/>
                      <a:pt x="7303" y="6898"/>
                    </a:cubicBezTo>
                    <a:cubicBezTo>
                      <a:pt x="7896" y="5838"/>
                      <a:pt x="8253" y="4749"/>
                      <a:pt x="8372" y="3747"/>
                    </a:cubicBezTo>
                    <a:cubicBezTo>
                      <a:pt x="8393" y="3597"/>
                      <a:pt x="8406" y="3451"/>
                      <a:pt x="8413" y="3304"/>
                    </a:cubicBezTo>
                    <a:cubicBezTo>
                      <a:pt x="8441" y="2831"/>
                      <a:pt x="8410" y="2381"/>
                      <a:pt x="8325" y="1976"/>
                    </a:cubicBezTo>
                    <a:lnTo>
                      <a:pt x="48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30"/>
              <p:cNvSpPr/>
              <p:nvPr/>
            </p:nvSpPr>
            <p:spPr>
              <a:xfrm>
                <a:off x="1107716" y="3292878"/>
                <a:ext cx="578404" cy="351994"/>
              </a:xfrm>
              <a:custGeom>
                <a:rect b="b" l="l" r="r" t="t"/>
                <a:pathLst>
                  <a:path extrusionOk="0" h="3128" w="5140">
                    <a:moveTo>
                      <a:pt x="38" y="1"/>
                    </a:moveTo>
                    <a:cubicBezTo>
                      <a:pt x="18" y="150"/>
                      <a:pt x="4" y="297"/>
                      <a:pt x="1" y="444"/>
                    </a:cubicBezTo>
                    <a:lnTo>
                      <a:pt x="4786" y="3127"/>
                    </a:lnTo>
                    <a:cubicBezTo>
                      <a:pt x="4905" y="3046"/>
                      <a:pt x="5025" y="2961"/>
                      <a:pt x="5140" y="2865"/>
                    </a:cubicBez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30"/>
              <p:cNvSpPr/>
              <p:nvPr/>
            </p:nvSpPr>
            <p:spPr>
              <a:xfrm>
                <a:off x="1472200" y="2620964"/>
                <a:ext cx="578854" cy="351994"/>
              </a:xfrm>
              <a:custGeom>
                <a:rect b="b" l="l" r="r" t="t"/>
                <a:pathLst>
                  <a:path extrusionOk="0" h="3128" w="5144">
                    <a:moveTo>
                      <a:pt x="358" y="1"/>
                    </a:moveTo>
                    <a:cubicBezTo>
                      <a:pt x="239" y="79"/>
                      <a:pt x="120" y="171"/>
                      <a:pt x="0" y="263"/>
                    </a:cubicBezTo>
                    <a:lnTo>
                      <a:pt x="5106" y="3128"/>
                    </a:lnTo>
                    <a:cubicBezTo>
                      <a:pt x="5123" y="2978"/>
                      <a:pt x="5137" y="2828"/>
                      <a:pt x="5144" y="2685"/>
                    </a:cubicBez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30"/>
              <p:cNvSpPr/>
              <p:nvPr/>
            </p:nvSpPr>
            <p:spPr>
              <a:xfrm>
                <a:off x="1686007" y="3467974"/>
                <a:ext cx="145839" cy="147302"/>
              </a:xfrm>
              <a:custGeom>
                <a:rect b="b" l="l" r="r" t="t"/>
                <a:pathLst>
                  <a:path extrusionOk="0" h="1309" w="1296">
                    <a:moveTo>
                      <a:pt x="1296" y="1"/>
                    </a:moveTo>
                    <a:cubicBezTo>
                      <a:pt x="940" y="451"/>
                      <a:pt x="555" y="847"/>
                      <a:pt x="159" y="1180"/>
                    </a:cubicBezTo>
                    <a:lnTo>
                      <a:pt x="159" y="1180"/>
                    </a:lnTo>
                    <a:cubicBezTo>
                      <a:pt x="556" y="846"/>
                      <a:pt x="940" y="452"/>
                      <a:pt x="1296" y="1"/>
                    </a:cubicBezTo>
                    <a:close/>
                    <a:moveTo>
                      <a:pt x="159" y="1180"/>
                    </a:moveTo>
                    <a:lnTo>
                      <a:pt x="159" y="1180"/>
                    </a:lnTo>
                    <a:cubicBezTo>
                      <a:pt x="114" y="1218"/>
                      <a:pt x="69" y="1255"/>
                      <a:pt x="23" y="1291"/>
                    </a:cubicBezTo>
                    <a:lnTo>
                      <a:pt x="23" y="1291"/>
                    </a:lnTo>
                    <a:cubicBezTo>
                      <a:pt x="69" y="1255"/>
                      <a:pt x="114" y="1218"/>
                      <a:pt x="159" y="1180"/>
                    </a:cubicBezTo>
                    <a:close/>
                    <a:moveTo>
                      <a:pt x="23" y="1291"/>
                    </a:moveTo>
                    <a:cubicBezTo>
                      <a:pt x="17" y="1296"/>
                      <a:pt x="11" y="1301"/>
                      <a:pt x="5" y="1306"/>
                    </a:cubicBezTo>
                    <a:cubicBezTo>
                      <a:pt x="1" y="1306"/>
                      <a:pt x="1" y="1306"/>
                      <a:pt x="1" y="1309"/>
                    </a:cubicBezTo>
                    <a:cubicBezTo>
                      <a:pt x="8" y="1303"/>
                      <a:pt x="16" y="1297"/>
                      <a:pt x="23" y="1291"/>
                    </a:cubicBezTo>
                    <a:close/>
                  </a:path>
                </a:pathLst>
              </a:custGeom>
              <a:solidFill>
                <a:srgbClr val="F4D2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30"/>
              <p:cNvSpPr/>
              <p:nvPr/>
            </p:nvSpPr>
            <p:spPr>
              <a:xfrm>
                <a:off x="1831734" y="3467974"/>
                <a:ext cx="113" cy="113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7A1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30"/>
              <p:cNvSpPr/>
              <p:nvPr/>
            </p:nvSpPr>
            <p:spPr>
              <a:xfrm>
                <a:off x="1926372" y="3322023"/>
                <a:ext cx="2813" cy="5064"/>
              </a:xfrm>
              <a:custGeom>
                <a:rect b="b" l="l" r="r" t="t"/>
                <a:pathLst>
                  <a:path extrusionOk="0" h="45" w="25">
                    <a:moveTo>
                      <a:pt x="1" y="45"/>
                    </a:moveTo>
                    <a:lnTo>
                      <a:pt x="1" y="45"/>
                    </a:lnTo>
                    <a:lnTo>
                      <a:pt x="1" y="45"/>
                    </a:lnTo>
                    <a:lnTo>
                      <a:pt x="1" y="45"/>
                    </a:lnTo>
                    <a:close/>
                    <a:moveTo>
                      <a:pt x="7" y="34"/>
                    </a:moveTo>
                    <a:cubicBezTo>
                      <a:pt x="4" y="38"/>
                      <a:pt x="1" y="42"/>
                      <a:pt x="1" y="45"/>
                    </a:cubicBezTo>
                    <a:cubicBezTo>
                      <a:pt x="1" y="42"/>
                      <a:pt x="4" y="38"/>
                      <a:pt x="7" y="34"/>
                    </a:cubicBezTo>
                    <a:close/>
                    <a:moveTo>
                      <a:pt x="15" y="21"/>
                    </a:moveTo>
                    <a:cubicBezTo>
                      <a:pt x="11" y="24"/>
                      <a:pt x="11" y="28"/>
                      <a:pt x="7" y="31"/>
                    </a:cubicBezTo>
                    <a:cubicBezTo>
                      <a:pt x="11" y="28"/>
                      <a:pt x="11" y="24"/>
                      <a:pt x="15" y="21"/>
                    </a:cubicBezTo>
                    <a:close/>
                    <a:moveTo>
                      <a:pt x="18" y="10"/>
                    </a:moveTo>
                    <a:cubicBezTo>
                      <a:pt x="18" y="14"/>
                      <a:pt x="18" y="14"/>
                      <a:pt x="15" y="18"/>
                    </a:cubicBezTo>
                    <a:cubicBezTo>
                      <a:pt x="18" y="14"/>
                      <a:pt x="18" y="14"/>
                      <a:pt x="18" y="10"/>
                    </a:cubicBezTo>
                    <a:close/>
                    <a:moveTo>
                      <a:pt x="25" y="1"/>
                    </a:moveTo>
                    <a:cubicBezTo>
                      <a:pt x="25" y="1"/>
                      <a:pt x="25" y="4"/>
                      <a:pt x="21" y="4"/>
                    </a:cubicBezTo>
                    <a:cubicBezTo>
                      <a:pt x="25" y="4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4A23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30"/>
              <p:cNvSpPr/>
              <p:nvPr/>
            </p:nvSpPr>
            <p:spPr>
              <a:xfrm>
                <a:off x="1831734" y="3326974"/>
                <a:ext cx="94750" cy="141113"/>
              </a:xfrm>
              <a:custGeom>
                <a:rect b="b" l="l" r="r" t="t"/>
                <a:pathLst>
                  <a:path extrusionOk="0" h="1254" w="842">
                    <a:moveTo>
                      <a:pt x="763" y="137"/>
                    </a:moveTo>
                    <a:cubicBezTo>
                      <a:pt x="529" y="539"/>
                      <a:pt x="273" y="914"/>
                      <a:pt x="1" y="1254"/>
                    </a:cubicBezTo>
                    <a:lnTo>
                      <a:pt x="1" y="1254"/>
                    </a:lnTo>
                    <a:cubicBezTo>
                      <a:pt x="273" y="914"/>
                      <a:pt x="529" y="539"/>
                      <a:pt x="763" y="137"/>
                    </a:cubicBezTo>
                    <a:close/>
                    <a:moveTo>
                      <a:pt x="784" y="100"/>
                    </a:moveTo>
                    <a:cubicBezTo>
                      <a:pt x="777" y="113"/>
                      <a:pt x="770" y="123"/>
                      <a:pt x="763" y="137"/>
                    </a:cubicBezTo>
                    <a:cubicBezTo>
                      <a:pt x="770" y="123"/>
                      <a:pt x="777" y="113"/>
                      <a:pt x="784" y="100"/>
                    </a:cubicBezTo>
                    <a:close/>
                    <a:moveTo>
                      <a:pt x="790" y="89"/>
                    </a:moveTo>
                    <a:cubicBezTo>
                      <a:pt x="790" y="92"/>
                      <a:pt x="787" y="96"/>
                      <a:pt x="784" y="100"/>
                    </a:cubicBezTo>
                    <a:cubicBezTo>
                      <a:pt x="787" y="96"/>
                      <a:pt x="790" y="92"/>
                      <a:pt x="790" y="89"/>
                    </a:cubicBezTo>
                    <a:close/>
                    <a:moveTo>
                      <a:pt x="798" y="76"/>
                    </a:move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3"/>
                      <a:pt x="798" y="79"/>
                      <a:pt x="798" y="76"/>
                    </a:cubicBezTo>
                    <a:close/>
                    <a:moveTo>
                      <a:pt x="804" y="65"/>
                    </a:move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2"/>
                      <a:pt x="804" y="69"/>
                      <a:pt x="804" y="65"/>
                    </a:cubicBezTo>
                    <a:close/>
                    <a:moveTo>
                      <a:pt x="815" y="52"/>
                    </a:move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59"/>
                      <a:pt x="811" y="56"/>
                      <a:pt x="815" y="52"/>
                    </a:cubicBezTo>
                    <a:close/>
                    <a:moveTo>
                      <a:pt x="818" y="38"/>
                    </a:moveTo>
                    <a:cubicBezTo>
                      <a:pt x="818" y="42"/>
                      <a:pt x="815" y="45"/>
                      <a:pt x="815" y="48"/>
                    </a:cubicBezTo>
                    <a:cubicBezTo>
                      <a:pt x="815" y="45"/>
                      <a:pt x="818" y="42"/>
                      <a:pt x="818" y="38"/>
                    </a:cubicBezTo>
                    <a:close/>
                    <a:moveTo>
                      <a:pt x="825" y="28"/>
                    </a:moveTo>
                    <a:cubicBezTo>
                      <a:pt x="825" y="31"/>
                      <a:pt x="825" y="31"/>
                      <a:pt x="821" y="35"/>
                    </a:cubicBezTo>
                    <a:cubicBezTo>
                      <a:pt x="825" y="31"/>
                      <a:pt x="825" y="31"/>
                      <a:pt x="825" y="28"/>
                    </a:cubicBezTo>
                    <a:close/>
                    <a:moveTo>
                      <a:pt x="831" y="15"/>
                    </a:move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1"/>
                      <a:pt x="831" y="18"/>
                      <a:pt x="831" y="15"/>
                    </a:cubicBezTo>
                    <a:close/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9" y="7"/>
                      <a:pt x="839" y="4"/>
                      <a:pt x="842" y="1"/>
                    </a:cubicBezTo>
                    <a:close/>
                  </a:path>
                </a:pathLst>
              </a:custGeom>
              <a:solidFill>
                <a:srgbClr val="3C1B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30"/>
              <p:cNvSpPr/>
              <p:nvPr/>
            </p:nvSpPr>
            <p:spPr>
              <a:xfrm>
                <a:off x="1349880" y="2722916"/>
                <a:ext cx="709614" cy="959093"/>
              </a:xfrm>
              <a:custGeom>
                <a:rect b="b" l="l" r="r" t="t"/>
                <a:pathLst>
                  <a:path extrusionOk="0" h="8523" w="6306">
                    <a:moveTo>
                      <a:pt x="4082" y="1"/>
                    </a:moveTo>
                    <a:lnTo>
                      <a:pt x="3836" y="437"/>
                    </a:lnTo>
                    <a:lnTo>
                      <a:pt x="6231" y="1779"/>
                    </a:lnTo>
                    <a:cubicBezTo>
                      <a:pt x="6224" y="1922"/>
                      <a:pt x="6210" y="2072"/>
                      <a:pt x="6193" y="2222"/>
                    </a:cubicBezTo>
                    <a:lnTo>
                      <a:pt x="3639" y="791"/>
                    </a:lnTo>
                    <a:lnTo>
                      <a:pt x="437" y="6496"/>
                    </a:lnTo>
                    <a:lnTo>
                      <a:pt x="2988" y="7930"/>
                    </a:lnTo>
                    <a:cubicBezTo>
                      <a:pt x="2988" y="7927"/>
                      <a:pt x="2988" y="7927"/>
                      <a:pt x="2992" y="7927"/>
                    </a:cubicBezTo>
                    <a:cubicBezTo>
                      <a:pt x="3442" y="7569"/>
                      <a:pt x="3881" y="7130"/>
                      <a:pt x="4283" y="6622"/>
                    </a:cubicBezTo>
                    <a:cubicBezTo>
                      <a:pt x="4555" y="6282"/>
                      <a:pt x="4811" y="5907"/>
                      <a:pt x="5045" y="5505"/>
                    </a:cubicBezTo>
                    <a:cubicBezTo>
                      <a:pt x="5052" y="5491"/>
                      <a:pt x="5059" y="5481"/>
                      <a:pt x="5066" y="5468"/>
                    </a:cubicBezTo>
                    <a:cubicBezTo>
                      <a:pt x="5069" y="5464"/>
                      <a:pt x="5072" y="5460"/>
                      <a:pt x="5072" y="5457"/>
                    </a:cubicBezTo>
                    <a:cubicBezTo>
                      <a:pt x="5072" y="5454"/>
                      <a:pt x="5076" y="5454"/>
                      <a:pt x="5076" y="5454"/>
                    </a:cubicBezTo>
                    <a:cubicBezTo>
                      <a:pt x="5076" y="5451"/>
                      <a:pt x="5080" y="5447"/>
                      <a:pt x="5080" y="5444"/>
                    </a:cubicBezTo>
                    <a:cubicBezTo>
                      <a:pt x="5080" y="5444"/>
                      <a:pt x="5083" y="5444"/>
                      <a:pt x="5083" y="5440"/>
                    </a:cubicBezTo>
                    <a:cubicBezTo>
                      <a:pt x="5083" y="5440"/>
                      <a:pt x="5086" y="5437"/>
                      <a:pt x="5086" y="5433"/>
                    </a:cubicBezTo>
                    <a:cubicBezTo>
                      <a:pt x="5086" y="5430"/>
                      <a:pt x="5090" y="5430"/>
                      <a:pt x="5090" y="5430"/>
                    </a:cubicBezTo>
                    <a:cubicBezTo>
                      <a:pt x="5090" y="5427"/>
                      <a:pt x="5093" y="5424"/>
                      <a:pt x="5097" y="5420"/>
                    </a:cubicBezTo>
                    <a:lnTo>
                      <a:pt x="5097" y="5416"/>
                    </a:lnTo>
                    <a:cubicBezTo>
                      <a:pt x="5097" y="5413"/>
                      <a:pt x="5100" y="5410"/>
                      <a:pt x="5100" y="5406"/>
                    </a:cubicBezTo>
                    <a:cubicBezTo>
                      <a:pt x="5103" y="5406"/>
                      <a:pt x="5103" y="5406"/>
                      <a:pt x="5103" y="5403"/>
                    </a:cubicBezTo>
                    <a:cubicBezTo>
                      <a:pt x="5107" y="5399"/>
                      <a:pt x="5107" y="5399"/>
                      <a:pt x="5107" y="5396"/>
                    </a:cubicBezTo>
                    <a:cubicBezTo>
                      <a:pt x="5110" y="5396"/>
                      <a:pt x="5110" y="5393"/>
                      <a:pt x="5110" y="5393"/>
                    </a:cubicBezTo>
                    <a:cubicBezTo>
                      <a:pt x="5110" y="5389"/>
                      <a:pt x="5113" y="5386"/>
                      <a:pt x="5113" y="5383"/>
                    </a:cubicBezTo>
                    <a:cubicBezTo>
                      <a:pt x="5117" y="5383"/>
                      <a:pt x="5117" y="5383"/>
                      <a:pt x="5117" y="5379"/>
                    </a:cubicBezTo>
                    <a:cubicBezTo>
                      <a:pt x="5121" y="5375"/>
                      <a:pt x="5121" y="5372"/>
                      <a:pt x="5124" y="5369"/>
                    </a:cubicBezTo>
                    <a:cubicBezTo>
                      <a:pt x="5124" y="5366"/>
                      <a:pt x="5127" y="5362"/>
                      <a:pt x="5130" y="5358"/>
                    </a:cubicBezTo>
                    <a:lnTo>
                      <a:pt x="5130" y="5355"/>
                    </a:lnTo>
                    <a:cubicBezTo>
                      <a:pt x="5134" y="5352"/>
                      <a:pt x="5134" y="5348"/>
                      <a:pt x="5138" y="5345"/>
                    </a:cubicBezTo>
                    <a:lnTo>
                      <a:pt x="5138" y="5342"/>
                    </a:lnTo>
                    <a:cubicBezTo>
                      <a:pt x="5141" y="5338"/>
                      <a:pt x="5141" y="5338"/>
                      <a:pt x="5141" y="5334"/>
                    </a:cubicBezTo>
                    <a:cubicBezTo>
                      <a:pt x="5144" y="5334"/>
                      <a:pt x="5144" y="5331"/>
                      <a:pt x="5144" y="5328"/>
                    </a:cubicBezTo>
                    <a:cubicBezTo>
                      <a:pt x="5148" y="5328"/>
                      <a:pt x="5148" y="5325"/>
                      <a:pt x="5148" y="5325"/>
                    </a:cubicBezTo>
                    <a:cubicBezTo>
                      <a:pt x="5948" y="3884"/>
                      <a:pt x="6306" y="2382"/>
                      <a:pt x="6234" y="1135"/>
                    </a:cubicBezTo>
                    <a:cubicBezTo>
                      <a:pt x="6146" y="1135"/>
                      <a:pt x="6064" y="1112"/>
                      <a:pt x="5985" y="1071"/>
                    </a:cubicBezTo>
                    <a:lnTo>
                      <a:pt x="4082" y="1"/>
                    </a:lnTo>
                    <a:close/>
                    <a:moveTo>
                      <a:pt x="240" y="6850"/>
                    </a:moveTo>
                    <a:lnTo>
                      <a:pt x="1" y="7276"/>
                    </a:lnTo>
                    <a:lnTo>
                      <a:pt x="1905" y="8346"/>
                    </a:lnTo>
                    <a:cubicBezTo>
                      <a:pt x="1980" y="8390"/>
                      <a:pt x="2045" y="8448"/>
                      <a:pt x="2093" y="8523"/>
                    </a:cubicBezTo>
                    <a:cubicBezTo>
                      <a:pt x="2273" y="8424"/>
                      <a:pt x="2453" y="8315"/>
                      <a:pt x="2631" y="8192"/>
                    </a:cubicBezTo>
                    <a:lnTo>
                      <a:pt x="240" y="68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30"/>
              <p:cNvSpPr/>
              <p:nvPr/>
            </p:nvSpPr>
            <p:spPr>
              <a:xfrm>
                <a:off x="1376775" y="3453908"/>
                <a:ext cx="309345" cy="190963"/>
              </a:xfrm>
              <a:custGeom>
                <a:rect b="b" l="l" r="r" t="t"/>
                <a:pathLst>
                  <a:path extrusionOk="0" h="1697" w="2749">
                    <a:moveTo>
                      <a:pt x="198" y="0"/>
                    </a:moveTo>
                    <a:lnTo>
                      <a:pt x="1" y="354"/>
                    </a:lnTo>
                    <a:lnTo>
                      <a:pt x="2392" y="1696"/>
                    </a:lnTo>
                    <a:cubicBezTo>
                      <a:pt x="2511" y="1615"/>
                      <a:pt x="2630" y="1526"/>
                      <a:pt x="2749" y="1434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30"/>
              <p:cNvSpPr/>
              <p:nvPr/>
            </p:nvSpPr>
            <p:spPr>
              <a:xfrm>
                <a:off x="1759265" y="2772091"/>
                <a:ext cx="291790" cy="200866"/>
              </a:xfrm>
              <a:custGeom>
                <a:rect b="b" l="l" r="r" t="t"/>
                <a:pathLst>
                  <a:path extrusionOk="0" h="1785" w="2593">
                    <a:moveTo>
                      <a:pt x="198" y="0"/>
                    </a:moveTo>
                    <a:lnTo>
                      <a:pt x="1" y="354"/>
                    </a:lnTo>
                    <a:lnTo>
                      <a:pt x="2555" y="1785"/>
                    </a:lnTo>
                    <a:cubicBezTo>
                      <a:pt x="2572" y="1635"/>
                      <a:pt x="2586" y="1485"/>
                      <a:pt x="2593" y="1342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30"/>
              <p:cNvSpPr/>
              <p:nvPr/>
            </p:nvSpPr>
            <p:spPr>
              <a:xfrm>
                <a:off x="1016116" y="3414072"/>
                <a:ext cx="583468" cy="405896"/>
              </a:xfrm>
              <a:custGeom>
                <a:rect b="b" l="l" r="r" t="t"/>
                <a:pathLst>
                  <a:path extrusionOk="0" h="3607" w="5185">
                    <a:moveTo>
                      <a:pt x="795" y="0"/>
                    </a:moveTo>
                    <a:cubicBezTo>
                      <a:pt x="547" y="0"/>
                      <a:pt x="285" y="158"/>
                      <a:pt x="134" y="426"/>
                    </a:cubicBezTo>
                    <a:cubicBezTo>
                      <a:pt x="31" y="610"/>
                      <a:pt x="0" y="810"/>
                      <a:pt x="31" y="988"/>
                    </a:cubicBezTo>
                    <a:cubicBezTo>
                      <a:pt x="65" y="1165"/>
                      <a:pt x="161" y="1318"/>
                      <a:pt x="313" y="1403"/>
                    </a:cubicBezTo>
                    <a:lnTo>
                      <a:pt x="4122" y="3539"/>
                    </a:lnTo>
                    <a:cubicBezTo>
                      <a:pt x="4204" y="3585"/>
                      <a:pt x="4295" y="3607"/>
                      <a:pt x="4387" y="3607"/>
                    </a:cubicBezTo>
                    <a:cubicBezTo>
                      <a:pt x="4636" y="3607"/>
                      <a:pt x="4899" y="3449"/>
                      <a:pt x="5048" y="3181"/>
                    </a:cubicBezTo>
                    <a:cubicBezTo>
                      <a:pt x="5154" y="2997"/>
                      <a:pt x="5185" y="2797"/>
                      <a:pt x="5150" y="2619"/>
                    </a:cubicBezTo>
                    <a:cubicBezTo>
                      <a:pt x="5120" y="2442"/>
                      <a:pt x="5021" y="2289"/>
                      <a:pt x="4871" y="2204"/>
                    </a:cubicBezTo>
                    <a:lnTo>
                      <a:pt x="1060" y="68"/>
                    </a:lnTo>
                    <a:cubicBezTo>
                      <a:pt x="978" y="22"/>
                      <a:pt x="887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30"/>
              <p:cNvSpPr/>
              <p:nvPr/>
            </p:nvSpPr>
            <p:spPr>
              <a:xfrm>
                <a:off x="1347630" y="3540893"/>
                <a:ext cx="2363" cy="788"/>
              </a:xfrm>
              <a:custGeom>
                <a:rect b="b" l="l" r="r" t="t"/>
                <a:pathLst>
                  <a:path extrusionOk="0" h="7" w="21">
                    <a:moveTo>
                      <a:pt x="0" y="0"/>
                    </a:moveTo>
                    <a:lnTo>
                      <a:pt x="0" y="0"/>
                    </a:lnTo>
                    <a:lnTo>
                      <a:pt x="21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30"/>
              <p:cNvSpPr/>
              <p:nvPr/>
            </p:nvSpPr>
            <p:spPr>
              <a:xfrm>
                <a:off x="1349880" y="3541568"/>
                <a:ext cx="235525" cy="140437"/>
              </a:xfrm>
              <a:custGeom>
                <a:rect b="b" l="l" r="r" t="t"/>
                <a:pathLst>
                  <a:path extrusionOk="0" h="1248" w="2093">
                    <a:moveTo>
                      <a:pt x="1" y="1"/>
                    </a:moveTo>
                    <a:lnTo>
                      <a:pt x="1" y="1"/>
                    </a:lnTo>
                    <a:lnTo>
                      <a:pt x="1905" y="1071"/>
                    </a:lnTo>
                    <a:cubicBezTo>
                      <a:pt x="1980" y="1115"/>
                      <a:pt x="2045" y="1173"/>
                      <a:pt x="2093" y="1248"/>
                    </a:cubicBezTo>
                    <a:lnTo>
                      <a:pt x="2093" y="1248"/>
                    </a:lnTo>
                    <a:cubicBezTo>
                      <a:pt x="2045" y="1173"/>
                      <a:pt x="1980" y="1115"/>
                      <a:pt x="1905" y="1071"/>
                    </a:cubicBezTo>
                    <a:close/>
                  </a:path>
                </a:pathLst>
              </a:custGeom>
              <a:solidFill>
                <a:srgbClr val="BB781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30"/>
              <p:cNvSpPr/>
              <p:nvPr/>
            </p:nvSpPr>
            <p:spPr>
              <a:xfrm>
                <a:off x="1263682" y="3540893"/>
                <a:ext cx="333651" cy="279074"/>
              </a:xfrm>
              <a:custGeom>
                <a:rect b="b" l="l" r="r" t="t"/>
                <a:pathLst>
                  <a:path extrusionOk="0" h="2480" w="2965">
                    <a:moveTo>
                      <a:pt x="746" y="0"/>
                    </a:moveTo>
                    <a:lnTo>
                      <a:pt x="1" y="1332"/>
                    </a:lnTo>
                    <a:lnTo>
                      <a:pt x="1922" y="2412"/>
                    </a:lnTo>
                    <a:cubicBezTo>
                      <a:pt x="2004" y="2456"/>
                      <a:pt x="2095" y="2480"/>
                      <a:pt x="2188" y="2480"/>
                    </a:cubicBezTo>
                    <a:cubicBezTo>
                      <a:pt x="2436" y="2480"/>
                      <a:pt x="2699" y="2324"/>
                      <a:pt x="2848" y="2054"/>
                    </a:cubicBezTo>
                    <a:cubicBezTo>
                      <a:pt x="2927" y="1918"/>
                      <a:pt x="2964" y="1772"/>
                      <a:pt x="2964" y="1632"/>
                    </a:cubicBezTo>
                    <a:cubicBezTo>
                      <a:pt x="2964" y="1584"/>
                      <a:pt x="2957" y="1536"/>
                      <a:pt x="2950" y="1492"/>
                    </a:cubicBezTo>
                    <a:cubicBezTo>
                      <a:pt x="2936" y="1404"/>
                      <a:pt x="2903" y="1322"/>
                      <a:pt x="2859" y="1254"/>
                    </a:cubicBezTo>
                    <a:cubicBezTo>
                      <a:pt x="2811" y="1179"/>
                      <a:pt x="2746" y="1121"/>
                      <a:pt x="2671" y="1077"/>
                    </a:cubicBezTo>
                    <a:lnTo>
                      <a:pt x="767" y="7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30"/>
              <p:cNvSpPr/>
              <p:nvPr/>
            </p:nvSpPr>
            <p:spPr>
              <a:xfrm>
                <a:off x="1559524" y="2445080"/>
                <a:ext cx="583581" cy="406008"/>
              </a:xfrm>
              <a:custGeom>
                <a:rect b="b" l="l" r="r" t="t"/>
                <a:pathLst>
                  <a:path extrusionOk="0" h="3608" w="5186">
                    <a:moveTo>
                      <a:pt x="795" y="0"/>
                    </a:moveTo>
                    <a:cubicBezTo>
                      <a:pt x="547" y="0"/>
                      <a:pt x="286" y="157"/>
                      <a:pt x="137" y="423"/>
                    </a:cubicBezTo>
                    <a:cubicBezTo>
                      <a:pt x="32" y="610"/>
                      <a:pt x="1" y="811"/>
                      <a:pt x="35" y="988"/>
                    </a:cubicBezTo>
                    <a:cubicBezTo>
                      <a:pt x="66" y="1165"/>
                      <a:pt x="164" y="1315"/>
                      <a:pt x="315" y="1400"/>
                    </a:cubicBezTo>
                    <a:lnTo>
                      <a:pt x="4122" y="3540"/>
                    </a:lnTo>
                    <a:cubicBezTo>
                      <a:pt x="4205" y="3586"/>
                      <a:pt x="4295" y="3608"/>
                      <a:pt x="4388" y="3608"/>
                    </a:cubicBezTo>
                    <a:cubicBezTo>
                      <a:pt x="4637" y="3608"/>
                      <a:pt x="4901" y="3450"/>
                      <a:pt x="5053" y="3182"/>
                    </a:cubicBezTo>
                    <a:cubicBezTo>
                      <a:pt x="5155" y="2998"/>
                      <a:pt x="5185" y="2797"/>
                      <a:pt x="5151" y="2620"/>
                    </a:cubicBezTo>
                    <a:cubicBezTo>
                      <a:pt x="5121" y="2443"/>
                      <a:pt x="5022" y="2289"/>
                      <a:pt x="4872" y="2204"/>
                    </a:cubicBezTo>
                    <a:lnTo>
                      <a:pt x="1064" y="69"/>
                    </a:lnTo>
                    <a:cubicBezTo>
                      <a:pt x="980" y="22"/>
                      <a:pt x="889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30"/>
              <p:cNvSpPr/>
              <p:nvPr/>
            </p:nvSpPr>
            <p:spPr>
              <a:xfrm>
                <a:off x="1807202" y="2721790"/>
                <a:ext cx="2026" cy="1238"/>
              </a:xfrm>
              <a:custGeom>
                <a:rect b="b" l="l" r="r" t="t"/>
                <a:pathLst>
                  <a:path extrusionOk="0" h="11" w="18">
                    <a:moveTo>
                      <a:pt x="0" y="1"/>
                    </a:moveTo>
                    <a:lnTo>
                      <a:pt x="0" y="1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30"/>
              <p:cNvSpPr/>
              <p:nvPr/>
            </p:nvSpPr>
            <p:spPr>
              <a:xfrm>
                <a:off x="1980048" y="3297942"/>
                <a:ext cx="138412" cy="195915"/>
              </a:xfrm>
              <a:custGeom>
                <a:rect b="b" l="l" r="r" t="t"/>
                <a:pathLst>
                  <a:path extrusionOk="0" h="1741" w="1230">
                    <a:moveTo>
                      <a:pt x="980" y="0"/>
                    </a:moveTo>
                    <a:cubicBezTo>
                      <a:pt x="908" y="0"/>
                      <a:pt x="841" y="35"/>
                      <a:pt x="805" y="99"/>
                    </a:cubicBezTo>
                    <a:lnTo>
                      <a:pt x="55" y="1438"/>
                    </a:lnTo>
                    <a:cubicBezTo>
                      <a:pt x="0" y="1532"/>
                      <a:pt x="41" y="1655"/>
                      <a:pt x="143" y="1713"/>
                    </a:cubicBezTo>
                    <a:cubicBezTo>
                      <a:pt x="177" y="1732"/>
                      <a:pt x="215" y="1741"/>
                      <a:pt x="252" y="1741"/>
                    </a:cubicBezTo>
                    <a:cubicBezTo>
                      <a:pt x="322" y="1741"/>
                      <a:pt x="389" y="1708"/>
                      <a:pt x="423" y="1645"/>
                    </a:cubicBezTo>
                    <a:lnTo>
                      <a:pt x="1176" y="303"/>
                    </a:lnTo>
                    <a:cubicBezTo>
                      <a:pt x="1230" y="207"/>
                      <a:pt x="1186" y="85"/>
                      <a:pt x="1087" y="27"/>
                    </a:cubicBezTo>
                    <a:cubicBezTo>
                      <a:pt x="1053" y="9"/>
                      <a:pt x="1016" y="0"/>
                      <a:pt x="9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30"/>
              <p:cNvSpPr/>
              <p:nvPr/>
            </p:nvSpPr>
            <p:spPr>
              <a:xfrm>
                <a:off x="1996140" y="3300980"/>
                <a:ext cx="118944" cy="192876"/>
              </a:xfrm>
              <a:custGeom>
                <a:rect b="b" l="l" r="r" t="t"/>
                <a:pathLst>
                  <a:path extrusionOk="0" h="1714" w="1057">
                    <a:moveTo>
                      <a:pt x="944" y="0"/>
                    </a:moveTo>
                    <a:lnTo>
                      <a:pt x="0" y="1686"/>
                    </a:lnTo>
                    <a:cubicBezTo>
                      <a:pt x="35" y="1703"/>
                      <a:pt x="72" y="1713"/>
                      <a:pt x="106" y="1713"/>
                    </a:cubicBezTo>
                    <a:cubicBezTo>
                      <a:pt x="178" y="1713"/>
                      <a:pt x="246" y="1680"/>
                      <a:pt x="280" y="1618"/>
                    </a:cubicBezTo>
                    <a:lnTo>
                      <a:pt x="1033" y="276"/>
                    </a:lnTo>
                    <a:cubicBezTo>
                      <a:pt x="1050" y="249"/>
                      <a:pt x="1057" y="218"/>
                      <a:pt x="1057" y="188"/>
                    </a:cubicBezTo>
                    <a:cubicBezTo>
                      <a:pt x="1057" y="116"/>
                      <a:pt x="1016" y="41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30"/>
              <p:cNvSpPr/>
              <p:nvPr/>
            </p:nvSpPr>
            <p:spPr>
              <a:xfrm>
                <a:off x="2937116" y="3806238"/>
                <a:ext cx="204805" cy="290102"/>
              </a:xfrm>
              <a:custGeom>
                <a:rect b="b" l="l" r="r" t="t"/>
                <a:pathLst>
                  <a:path extrusionOk="0" h="2578" w="1820">
                    <a:moveTo>
                      <a:pt x="1447" y="0"/>
                    </a:moveTo>
                    <a:cubicBezTo>
                      <a:pt x="1343" y="0"/>
                      <a:pt x="1244" y="51"/>
                      <a:pt x="1193" y="145"/>
                    </a:cubicBezTo>
                    <a:lnTo>
                      <a:pt x="79" y="2128"/>
                    </a:lnTo>
                    <a:cubicBezTo>
                      <a:pt x="0" y="2268"/>
                      <a:pt x="58" y="2452"/>
                      <a:pt x="212" y="2537"/>
                    </a:cubicBezTo>
                    <a:cubicBezTo>
                      <a:pt x="261" y="2564"/>
                      <a:pt x="316" y="2577"/>
                      <a:pt x="370" y="2577"/>
                    </a:cubicBezTo>
                    <a:cubicBezTo>
                      <a:pt x="474" y="2577"/>
                      <a:pt x="575" y="2527"/>
                      <a:pt x="627" y="2434"/>
                    </a:cubicBezTo>
                    <a:lnTo>
                      <a:pt x="1737" y="452"/>
                    </a:lnTo>
                    <a:cubicBezTo>
                      <a:pt x="1819" y="309"/>
                      <a:pt x="1758" y="125"/>
                      <a:pt x="1608" y="43"/>
                    </a:cubicBezTo>
                    <a:cubicBezTo>
                      <a:pt x="1557" y="14"/>
                      <a:pt x="1501" y="0"/>
                      <a:pt x="14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30"/>
              <p:cNvSpPr/>
              <p:nvPr/>
            </p:nvSpPr>
            <p:spPr>
              <a:xfrm>
                <a:off x="2960860" y="3811077"/>
                <a:ext cx="175997" cy="285264"/>
              </a:xfrm>
              <a:custGeom>
                <a:rect b="b" l="l" r="r" t="t"/>
                <a:pathLst>
                  <a:path extrusionOk="0" h="2535" w="1564">
                    <a:moveTo>
                      <a:pt x="1397" y="0"/>
                    </a:moveTo>
                    <a:lnTo>
                      <a:pt x="1" y="2494"/>
                    </a:lnTo>
                    <a:cubicBezTo>
                      <a:pt x="48" y="2521"/>
                      <a:pt x="106" y="2534"/>
                      <a:pt x="161" y="2534"/>
                    </a:cubicBezTo>
                    <a:cubicBezTo>
                      <a:pt x="263" y="2534"/>
                      <a:pt x="366" y="2484"/>
                      <a:pt x="416" y="2391"/>
                    </a:cubicBezTo>
                    <a:lnTo>
                      <a:pt x="1526" y="409"/>
                    </a:lnTo>
                    <a:cubicBezTo>
                      <a:pt x="1551" y="365"/>
                      <a:pt x="1564" y="321"/>
                      <a:pt x="1564" y="277"/>
                    </a:cubicBezTo>
                    <a:cubicBezTo>
                      <a:pt x="1564" y="168"/>
                      <a:pt x="1503" y="58"/>
                      <a:pt x="1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30"/>
              <p:cNvSpPr/>
              <p:nvPr/>
            </p:nvSpPr>
            <p:spPr>
              <a:xfrm>
                <a:off x="898410" y="3853613"/>
                <a:ext cx="930736" cy="172283"/>
              </a:xfrm>
              <a:custGeom>
                <a:rect b="b" l="l" r="r" t="t"/>
                <a:pathLst>
                  <a:path extrusionOk="0" h="1531" w="8271">
                    <a:moveTo>
                      <a:pt x="930" y="1"/>
                    </a:moveTo>
                    <a:cubicBezTo>
                      <a:pt x="419" y="1"/>
                      <a:pt x="1" y="345"/>
                      <a:pt x="1" y="763"/>
                    </a:cubicBezTo>
                    <a:cubicBezTo>
                      <a:pt x="1" y="975"/>
                      <a:pt x="106" y="1166"/>
                      <a:pt x="273" y="1305"/>
                    </a:cubicBezTo>
                    <a:cubicBezTo>
                      <a:pt x="444" y="1445"/>
                      <a:pt x="675" y="1530"/>
                      <a:pt x="930" y="1530"/>
                    </a:cubicBezTo>
                    <a:lnTo>
                      <a:pt x="7341" y="1530"/>
                    </a:lnTo>
                    <a:cubicBezTo>
                      <a:pt x="7852" y="1530"/>
                      <a:pt x="8271" y="1186"/>
                      <a:pt x="8271" y="763"/>
                    </a:cubicBezTo>
                    <a:cubicBezTo>
                      <a:pt x="8271" y="553"/>
                      <a:pt x="8165" y="362"/>
                      <a:pt x="7998" y="222"/>
                    </a:cubicBezTo>
                    <a:cubicBezTo>
                      <a:pt x="7831" y="86"/>
                      <a:pt x="7593" y="1"/>
                      <a:pt x="73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30"/>
              <p:cNvSpPr/>
              <p:nvPr/>
            </p:nvSpPr>
            <p:spPr>
              <a:xfrm>
                <a:off x="1360346" y="3853613"/>
                <a:ext cx="468800" cy="122433"/>
              </a:xfrm>
              <a:custGeom>
                <a:rect b="b" l="l" r="r" t="t"/>
                <a:pathLst>
                  <a:path extrusionOk="0" h="1088" w="4166">
                    <a:moveTo>
                      <a:pt x="0" y="1"/>
                    </a:moveTo>
                    <a:lnTo>
                      <a:pt x="0" y="1087"/>
                    </a:lnTo>
                    <a:lnTo>
                      <a:pt x="4080" y="1087"/>
                    </a:lnTo>
                    <a:cubicBezTo>
                      <a:pt x="4135" y="988"/>
                      <a:pt x="4166" y="880"/>
                      <a:pt x="4166" y="763"/>
                    </a:cubicBezTo>
                    <a:cubicBezTo>
                      <a:pt x="4166" y="553"/>
                      <a:pt x="4060" y="362"/>
                      <a:pt x="3893" y="222"/>
                    </a:cubicBezTo>
                    <a:cubicBezTo>
                      <a:pt x="3726" y="86"/>
                      <a:pt x="3488" y="1"/>
                      <a:pt x="3236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30"/>
              <p:cNvSpPr/>
              <p:nvPr/>
            </p:nvSpPr>
            <p:spPr>
              <a:xfrm>
                <a:off x="815250" y="3975932"/>
                <a:ext cx="1097505" cy="210094"/>
              </a:xfrm>
              <a:custGeom>
                <a:rect b="b" l="l" r="r" t="t"/>
                <a:pathLst>
                  <a:path extrusionOk="0" h="1867" w="9753">
                    <a:moveTo>
                      <a:pt x="566" y="0"/>
                    </a:moveTo>
                    <a:cubicBezTo>
                      <a:pt x="253" y="0"/>
                      <a:pt x="1" y="256"/>
                      <a:pt x="1" y="566"/>
                    </a:cubicBezTo>
                    <a:lnTo>
                      <a:pt x="1" y="1866"/>
                    </a:lnTo>
                    <a:lnTo>
                      <a:pt x="9752" y="1866"/>
                    </a:lnTo>
                    <a:lnTo>
                      <a:pt x="9752" y="566"/>
                    </a:lnTo>
                    <a:cubicBezTo>
                      <a:pt x="9752" y="256"/>
                      <a:pt x="9496" y="0"/>
                      <a:pt x="9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30"/>
              <p:cNvSpPr/>
              <p:nvPr/>
            </p:nvSpPr>
            <p:spPr>
              <a:xfrm>
                <a:off x="1360346" y="3975932"/>
                <a:ext cx="552410" cy="156867"/>
              </a:xfrm>
              <a:custGeom>
                <a:rect b="b" l="l" r="r" t="t"/>
                <a:pathLst>
                  <a:path extrusionOk="0" h="1394" w="4909">
                    <a:moveTo>
                      <a:pt x="0" y="0"/>
                    </a:moveTo>
                    <a:lnTo>
                      <a:pt x="0" y="1393"/>
                    </a:lnTo>
                    <a:lnTo>
                      <a:pt x="4908" y="1393"/>
                    </a:lnTo>
                    <a:lnTo>
                      <a:pt x="4908" y="566"/>
                    </a:lnTo>
                    <a:cubicBezTo>
                      <a:pt x="4908" y="256"/>
                      <a:pt x="4652" y="0"/>
                      <a:pt x="43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30"/>
              <p:cNvSpPr/>
              <p:nvPr/>
            </p:nvSpPr>
            <p:spPr>
              <a:xfrm>
                <a:off x="815250" y="4132686"/>
                <a:ext cx="1097505" cy="53339"/>
              </a:xfrm>
              <a:custGeom>
                <a:rect b="b" l="l" r="r" t="t"/>
                <a:pathLst>
                  <a:path extrusionOk="0" h="474" w="9753">
                    <a:moveTo>
                      <a:pt x="1" y="0"/>
                    </a:moveTo>
                    <a:lnTo>
                      <a:pt x="1" y="473"/>
                    </a:lnTo>
                    <a:lnTo>
                      <a:pt x="9752" y="473"/>
                    </a:lnTo>
                    <a:lnTo>
                      <a:pt x="97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30"/>
              <p:cNvSpPr/>
              <p:nvPr/>
            </p:nvSpPr>
            <p:spPr>
              <a:xfrm>
                <a:off x="1360346" y="4132686"/>
                <a:ext cx="552410" cy="53339"/>
              </a:xfrm>
              <a:custGeom>
                <a:rect b="b" l="l" r="r" t="t"/>
                <a:pathLst>
                  <a:path extrusionOk="0" h="474" w="4909">
                    <a:moveTo>
                      <a:pt x="0" y="0"/>
                    </a:moveTo>
                    <a:lnTo>
                      <a:pt x="0" y="473"/>
                    </a:lnTo>
                    <a:lnTo>
                      <a:pt x="4908" y="473"/>
                    </a:lnTo>
                    <a:lnTo>
                      <a:pt x="49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7" name="Google Shape;367;p30"/>
            <p:cNvSpPr/>
            <p:nvPr/>
          </p:nvSpPr>
          <p:spPr>
            <a:xfrm>
              <a:off x="1986267" y="2843909"/>
              <a:ext cx="333651" cy="279074"/>
            </a:xfrm>
            <a:custGeom>
              <a:rect b="b" l="l" r="r" t="t"/>
              <a:pathLst>
                <a:path extrusionOk="0" h="2480" w="2965">
                  <a:moveTo>
                    <a:pt x="746" y="0"/>
                  </a:moveTo>
                  <a:lnTo>
                    <a:pt x="1" y="1332"/>
                  </a:lnTo>
                  <a:lnTo>
                    <a:pt x="1922" y="2412"/>
                  </a:lnTo>
                  <a:cubicBezTo>
                    <a:pt x="2004" y="2456"/>
                    <a:pt x="2095" y="2480"/>
                    <a:pt x="2188" y="2480"/>
                  </a:cubicBezTo>
                  <a:cubicBezTo>
                    <a:pt x="2436" y="2480"/>
                    <a:pt x="2699" y="2324"/>
                    <a:pt x="2848" y="2054"/>
                  </a:cubicBezTo>
                  <a:cubicBezTo>
                    <a:pt x="2927" y="1918"/>
                    <a:pt x="2964" y="1772"/>
                    <a:pt x="2964" y="1632"/>
                  </a:cubicBezTo>
                  <a:cubicBezTo>
                    <a:pt x="2964" y="1584"/>
                    <a:pt x="2957" y="1536"/>
                    <a:pt x="2950" y="1492"/>
                  </a:cubicBezTo>
                  <a:cubicBezTo>
                    <a:pt x="2936" y="1404"/>
                    <a:pt x="2903" y="1322"/>
                    <a:pt x="2859" y="1254"/>
                  </a:cubicBezTo>
                  <a:cubicBezTo>
                    <a:pt x="2811" y="1179"/>
                    <a:pt x="2746" y="1121"/>
                    <a:pt x="2671" y="1077"/>
                  </a:cubicBezTo>
                  <a:lnTo>
                    <a:pt x="767" y="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1"/>
          <p:cNvSpPr txBox="1"/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solidFill>
                  <a:srgbClr val="333644"/>
                </a:solidFill>
                <a:latin typeface="Oswald"/>
                <a:ea typeface="Oswald"/>
                <a:cs typeface="Oswald"/>
                <a:sym typeface="Oswald"/>
              </a:rPr>
              <a:t>Defendant 4</a:t>
            </a:r>
            <a:endParaRPr b="1" sz="83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3" name="Google Shape;373;p31"/>
          <p:cNvSpPr txBox="1"/>
          <p:nvPr>
            <p:ph idx="1" type="body"/>
          </p:nvPr>
        </p:nvSpPr>
        <p:spPr>
          <a:xfrm>
            <a:off x="5024275" y="2100700"/>
            <a:ext cx="34065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Claim: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87.98 written in expanded form is 80 + 7 + 0.9 + 0.08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374" name="Google Shape;374;p31"/>
          <p:cNvSpPr/>
          <p:nvPr/>
        </p:nvSpPr>
        <p:spPr>
          <a:xfrm>
            <a:off x="341300" y="597837"/>
            <a:ext cx="3859836" cy="3859872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5" name="Google Shape;375;p31"/>
          <p:cNvGrpSpPr/>
          <p:nvPr/>
        </p:nvGrpSpPr>
        <p:grpSpPr>
          <a:xfrm>
            <a:off x="992313" y="1801099"/>
            <a:ext cx="2694334" cy="2656604"/>
            <a:chOff x="992313" y="1801099"/>
            <a:chExt cx="2694334" cy="2656604"/>
          </a:xfrm>
        </p:grpSpPr>
        <p:grpSp>
          <p:nvGrpSpPr>
            <p:cNvPr id="376" name="Google Shape;376;p31"/>
            <p:cNvGrpSpPr/>
            <p:nvPr/>
          </p:nvGrpSpPr>
          <p:grpSpPr>
            <a:xfrm>
              <a:off x="1282129" y="1801099"/>
              <a:ext cx="1855742" cy="2435663"/>
              <a:chOff x="4020000" y="4232425"/>
              <a:chExt cx="961325" cy="1146950"/>
            </a:xfrm>
          </p:grpSpPr>
          <p:sp>
            <p:nvSpPr>
              <p:cNvPr id="377" name="Google Shape;377;p31"/>
              <p:cNvSpPr/>
              <p:nvPr/>
            </p:nvSpPr>
            <p:spPr>
              <a:xfrm>
                <a:off x="4097750" y="4232425"/>
                <a:ext cx="883575" cy="1097225"/>
              </a:xfrm>
              <a:custGeom>
                <a:rect b="b" l="l" r="r" t="t"/>
                <a:pathLst>
                  <a:path extrusionOk="0" h="43889" w="35343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31"/>
              <p:cNvSpPr/>
              <p:nvPr/>
            </p:nvSpPr>
            <p:spPr>
              <a:xfrm>
                <a:off x="4020000" y="4282150"/>
                <a:ext cx="883550" cy="1097225"/>
              </a:xfrm>
              <a:custGeom>
                <a:rect b="b" l="l" r="r" t="t"/>
                <a:pathLst>
                  <a:path extrusionOk="0" h="43889" w="35342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31"/>
              <p:cNvSpPr/>
              <p:nvPr/>
            </p:nvSpPr>
            <p:spPr>
              <a:xfrm>
                <a:off x="4137100" y="44273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31"/>
              <p:cNvSpPr/>
              <p:nvPr/>
            </p:nvSpPr>
            <p:spPr>
              <a:xfrm>
                <a:off x="4137100" y="45062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31"/>
              <p:cNvSpPr/>
              <p:nvPr/>
            </p:nvSpPr>
            <p:spPr>
              <a:xfrm>
                <a:off x="4137100" y="45849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" name="Google Shape;382;p31"/>
              <p:cNvSpPr/>
              <p:nvPr/>
            </p:nvSpPr>
            <p:spPr>
              <a:xfrm>
                <a:off x="4137100" y="4663725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31"/>
              <p:cNvSpPr/>
              <p:nvPr/>
            </p:nvSpPr>
            <p:spPr>
              <a:xfrm>
                <a:off x="4137100" y="47424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31"/>
              <p:cNvSpPr/>
              <p:nvPr/>
            </p:nvSpPr>
            <p:spPr>
              <a:xfrm>
                <a:off x="4137100" y="48213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31"/>
              <p:cNvSpPr/>
              <p:nvPr/>
            </p:nvSpPr>
            <p:spPr>
              <a:xfrm>
                <a:off x="4137100" y="49001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31"/>
              <p:cNvSpPr/>
              <p:nvPr/>
            </p:nvSpPr>
            <p:spPr>
              <a:xfrm>
                <a:off x="4137100" y="49788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6"/>
                    </a:lnTo>
                    <a:lnTo>
                      <a:pt x="25978" y="756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31"/>
              <p:cNvSpPr/>
              <p:nvPr/>
            </p:nvSpPr>
            <p:spPr>
              <a:xfrm>
                <a:off x="4137100" y="50577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31"/>
              <p:cNvSpPr/>
              <p:nvPr/>
            </p:nvSpPr>
            <p:spPr>
              <a:xfrm>
                <a:off x="4137100" y="5136500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2"/>
                    </a:lnTo>
                    <a:lnTo>
                      <a:pt x="25978" y="752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31"/>
              <p:cNvSpPr/>
              <p:nvPr/>
            </p:nvSpPr>
            <p:spPr>
              <a:xfrm>
                <a:off x="4137100" y="52152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0" name="Google Shape;390;p31"/>
            <p:cNvGrpSpPr/>
            <p:nvPr/>
          </p:nvGrpSpPr>
          <p:grpSpPr>
            <a:xfrm>
              <a:off x="2696654" y="2426239"/>
              <a:ext cx="989992" cy="2031325"/>
              <a:chOff x="2247425" y="1722825"/>
              <a:chExt cx="422550" cy="867050"/>
            </a:xfrm>
          </p:grpSpPr>
          <p:sp>
            <p:nvSpPr>
              <p:cNvPr id="391" name="Google Shape;391;p31"/>
              <p:cNvSpPr/>
              <p:nvPr/>
            </p:nvSpPr>
            <p:spPr>
              <a:xfrm>
                <a:off x="2267500" y="1782350"/>
                <a:ext cx="382350" cy="748000"/>
              </a:xfrm>
              <a:custGeom>
                <a:rect b="b" l="l" r="r" t="t"/>
                <a:pathLst>
                  <a:path extrusionOk="0" h="29920" w="15294">
                    <a:moveTo>
                      <a:pt x="1" y="1"/>
                    </a:moveTo>
                    <a:lnTo>
                      <a:pt x="1" y="6039"/>
                    </a:lnTo>
                    <a:cubicBezTo>
                      <a:pt x="1" y="9469"/>
                      <a:pt x="2259" y="12371"/>
                      <a:pt x="5369" y="13338"/>
                    </a:cubicBezTo>
                    <a:cubicBezTo>
                      <a:pt x="6084" y="13560"/>
                      <a:pt x="6608" y="14193"/>
                      <a:pt x="6612" y="14940"/>
                    </a:cubicBezTo>
                    <a:lnTo>
                      <a:pt x="6612" y="14981"/>
                    </a:lnTo>
                    <a:cubicBezTo>
                      <a:pt x="6608" y="15726"/>
                      <a:pt x="6084" y="16356"/>
                      <a:pt x="5369" y="16581"/>
                    </a:cubicBezTo>
                    <a:cubicBezTo>
                      <a:pt x="2259" y="17548"/>
                      <a:pt x="1" y="20450"/>
                      <a:pt x="1" y="23880"/>
                    </a:cubicBezTo>
                    <a:lnTo>
                      <a:pt x="1" y="29920"/>
                    </a:lnTo>
                    <a:lnTo>
                      <a:pt x="15294" y="29920"/>
                    </a:lnTo>
                    <a:lnTo>
                      <a:pt x="15294" y="23880"/>
                    </a:lnTo>
                    <a:cubicBezTo>
                      <a:pt x="15294" y="20450"/>
                      <a:pt x="13036" y="17548"/>
                      <a:pt x="9926" y="16581"/>
                    </a:cubicBezTo>
                    <a:cubicBezTo>
                      <a:pt x="9211" y="16356"/>
                      <a:pt x="8686" y="15726"/>
                      <a:pt x="8683" y="14981"/>
                    </a:cubicBezTo>
                    <a:lnTo>
                      <a:pt x="8683" y="14940"/>
                    </a:lnTo>
                    <a:cubicBezTo>
                      <a:pt x="8686" y="14193"/>
                      <a:pt x="9211" y="13560"/>
                      <a:pt x="9926" y="13338"/>
                    </a:cubicBezTo>
                    <a:cubicBezTo>
                      <a:pt x="13036" y="12371"/>
                      <a:pt x="15294" y="9469"/>
                      <a:pt x="15294" y="6039"/>
                    </a:cubicBezTo>
                    <a:lnTo>
                      <a:pt x="15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31"/>
              <p:cNvSpPr/>
              <p:nvPr/>
            </p:nvSpPr>
            <p:spPr>
              <a:xfrm>
                <a:off x="2287775" y="1941400"/>
                <a:ext cx="341825" cy="557950"/>
              </a:xfrm>
              <a:custGeom>
                <a:rect b="b" l="l" r="r" t="t"/>
                <a:pathLst>
                  <a:path extrusionOk="0" h="22318" w="13673">
                    <a:moveTo>
                      <a:pt x="1" y="1"/>
                    </a:moveTo>
                    <a:cubicBezTo>
                      <a:pt x="69" y="1414"/>
                      <a:pt x="559" y="2708"/>
                      <a:pt x="1353" y="3768"/>
                    </a:cubicBezTo>
                    <a:cubicBezTo>
                      <a:pt x="2204" y="4912"/>
                      <a:pt x="3406" y="5778"/>
                      <a:pt x="4799" y="6210"/>
                    </a:cubicBezTo>
                    <a:cubicBezTo>
                      <a:pt x="5307" y="6371"/>
                      <a:pt x="5750" y="6673"/>
                      <a:pt x="6074" y="7082"/>
                    </a:cubicBezTo>
                    <a:cubicBezTo>
                      <a:pt x="6397" y="7487"/>
                      <a:pt x="6602" y="8009"/>
                      <a:pt x="6605" y="8570"/>
                    </a:cubicBezTo>
                    <a:lnTo>
                      <a:pt x="6605" y="17556"/>
                    </a:lnTo>
                    <a:cubicBezTo>
                      <a:pt x="6602" y="18118"/>
                      <a:pt x="6397" y="18639"/>
                      <a:pt x="6074" y="19045"/>
                    </a:cubicBezTo>
                    <a:cubicBezTo>
                      <a:pt x="5750" y="19453"/>
                      <a:pt x="5307" y="19757"/>
                      <a:pt x="4799" y="19916"/>
                    </a:cubicBezTo>
                    <a:cubicBezTo>
                      <a:pt x="3423" y="20345"/>
                      <a:pt x="2235" y="21194"/>
                      <a:pt x="1383" y="22318"/>
                    </a:cubicBezTo>
                    <a:lnTo>
                      <a:pt x="12290" y="22318"/>
                    </a:lnTo>
                    <a:cubicBezTo>
                      <a:pt x="11438" y="21194"/>
                      <a:pt x="10249" y="20345"/>
                      <a:pt x="8873" y="19916"/>
                    </a:cubicBezTo>
                    <a:cubicBezTo>
                      <a:pt x="8366" y="19757"/>
                      <a:pt x="7923" y="19453"/>
                      <a:pt x="7596" y="19045"/>
                    </a:cubicBezTo>
                    <a:cubicBezTo>
                      <a:pt x="7272" y="18639"/>
                      <a:pt x="7072" y="18118"/>
                      <a:pt x="7068" y="17556"/>
                    </a:cubicBezTo>
                    <a:lnTo>
                      <a:pt x="7068" y="17553"/>
                    </a:lnTo>
                    <a:lnTo>
                      <a:pt x="7068" y="8570"/>
                    </a:lnTo>
                    <a:cubicBezTo>
                      <a:pt x="7072" y="8009"/>
                      <a:pt x="7272" y="7487"/>
                      <a:pt x="7596" y="7082"/>
                    </a:cubicBezTo>
                    <a:cubicBezTo>
                      <a:pt x="7923" y="6673"/>
                      <a:pt x="8366" y="6371"/>
                      <a:pt x="8873" y="6210"/>
                    </a:cubicBezTo>
                    <a:cubicBezTo>
                      <a:pt x="10266" y="5778"/>
                      <a:pt x="11469" y="4912"/>
                      <a:pt x="12320" y="3768"/>
                    </a:cubicBezTo>
                    <a:cubicBezTo>
                      <a:pt x="13114" y="2708"/>
                      <a:pt x="13604" y="1414"/>
                      <a:pt x="13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31"/>
              <p:cNvSpPr/>
              <p:nvPr/>
            </p:nvSpPr>
            <p:spPr>
              <a:xfrm>
                <a:off x="2247425" y="1810625"/>
                <a:ext cx="422550" cy="15600"/>
              </a:xfrm>
              <a:custGeom>
                <a:rect b="b" l="l" r="r" t="t"/>
                <a:pathLst>
                  <a:path extrusionOk="0" h="624" w="16902">
                    <a:moveTo>
                      <a:pt x="0" y="0"/>
                    </a:moveTo>
                    <a:lnTo>
                      <a:pt x="535" y="623"/>
                    </a:lnTo>
                    <a:lnTo>
                      <a:pt x="16362" y="623"/>
                    </a:ln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31"/>
              <p:cNvSpPr/>
              <p:nvPr/>
            </p:nvSpPr>
            <p:spPr>
              <a:xfrm>
                <a:off x="2247425" y="1722825"/>
                <a:ext cx="422550" cy="89275"/>
              </a:xfrm>
              <a:custGeom>
                <a:rect b="b" l="l" r="r" t="t"/>
                <a:pathLst>
                  <a:path extrusionOk="0" h="3571" w="16902">
                    <a:moveTo>
                      <a:pt x="416" y="0"/>
                    </a:moveTo>
                    <a:cubicBezTo>
                      <a:pt x="187" y="0"/>
                      <a:pt x="0" y="188"/>
                      <a:pt x="0" y="416"/>
                    </a:cubicBezTo>
                    <a:lnTo>
                      <a:pt x="0" y="3570"/>
                    </a:lnTo>
                    <a:lnTo>
                      <a:pt x="16901" y="3570"/>
                    </a:lnTo>
                    <a:lnTo>
                      <a:pt x="16901" y="416"/>
                    </a:lnTo>
                    <a:cubicBezTo>
                      <a:pt x="16901" y="188"/>
                      <a:pt x="16713" y="0"/>
                      <a:pt x="16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31"/>
              <p:cNvSpPr/>
              <p:nvPr/>
            </p:nvSpPr>
            <p:spPr>
              <a:xfrm>
                <a:off x="2597725" y="1812075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487" y="0"/>
                    </a:moveTo>
                    <a:lnTo>
                      <a:pt x="0" y="565"/>
                    </a:lnTo>
                    <a:lnTo>
                      <a:pt x="1997" y="565"/>
                    </a:lnTo>
                    <a:lnTo>
                      <a:pt x="24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31"/>
              <p:cNvSpPr/>
              <p:nvPr/>
            </p:nvSpPr>
            <p:spPr>
              <a:xfrm>
                <a:off x="2611175" y="1733625"/>
                <a:ext cx="49850" cy="78475"/>
              </a:xfrm>
              <a:custGeom>
                <a:rect b="b" l="l" r="r" t="t"/>
                <a:pathLst>
                  <a:path extrusionOk="0" h="3139" w="1994">
                    <a:moveTo>
                      <a:pt x="1" y="1"/>
                    </a:moveTo>
                    <a:lnTo>
                      <a:pt x="1" y="3138"/>
                    </a:lnTo>
                    <a:lnTo>
                      <a:pt x="1993" y="3138"/>
                    </a:lnTo>
                    <a:lnTo>
                      <a:pt x="199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31"/>
              <p:cNvSpPr/>
              <p:nvPr/>
            </p:nvSpPr>
            <p:spPr>
              <a:xfrm>
                <a:off x="2559075" y="1812075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31"/>
              <p:cNvSpPr/>
              <p:nvPr/>
            </p:nvSpPr>
            <p:spPr>
              <a:xfrm>
                <a:off x="2572450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0" y="1"/>
                    </a:moveTo>
                    <a:lnTo>
                      <a:pt x="0" y="3138"/>
                    </a:lnTo>
                    <a:lnTo>
                      <a:pt x="596" y="3138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31"/>
              <p:cNvSpPr/>
              <p:nvPr/>
            </p:nvSpPr>
            <p:spPr>
              <a:xfrm>
                <a:off x="2264875" y="1812075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31"/>
              <p:cNvSpPr/>
              <p:nvPr/>
            </p:nvSpPr>
            <p:spPr>
              <a:xfrm>
                <a:off x="2263575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1" y="1"/>
                    </a:moveTo>
                    <a:lnTo>
                      <a:pt x="1" y="3138"/>
                    </a:lnTo>
                    <a:lnTo>
                      <a:pt x="597" y="3138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31"/>
              <p:cNvSpPr/>
              <p:nvPr/>
            </p:nvSpPr>
            <p:spPr>
              <a:xfrm>
                <a:off x="2247425" y="2486400"/>
                <a:ext cx="422550" cy="15675"/>
              </a:xfrm>
              <a:custGeom>
                <a:rect b="b" l="l" r="r" t="t"/>
                <a:pathLst>
                  <a:path extrusionOk="0" h="627" w="16902">
                    <a:moveTo>
                      <a:pt x="535" y="0"/>
                    </a:moveTo>
                    <a:lnTo>
                      <a:pt x="0" y="626"/>
                    </a:lnTo>
                    <a:lnTo>
                      <a:pt x="16901" y="626"/>
                    </a:lnTo>
                    <a:lnTo>
                      <a:pt x="16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31"/>
              <p:cNvSpPr/>
              <p:nvPr/>
            </p:nvSpPr>
            <p:spPr>
              <a:xfrm>
                <a:off x="2247425" y="2500525"/>
                <a:ext cx="422550" cy="89350"/>
              </a:xfrm>
              <a:custGeom>
                <a:rect b="b" l="l" r="r" t="t"/>
                <a:pathLst>
                  <a:path extrusionOk="0" h="3574" w="16902">
                    <a:moveTo>
                      <a:pt x="0" y="0"/>
                    </a:moveTo>
                    <a:lnTo>
                      <a:pt x="0" y="3155"/>
                    </a:lnTo>
                    <a:cubicBezTo>
                      <a:pt x="0" y="3386"/>
                      <a:pt x="187" y="3573"/>
                      <a:pt x="416" y="3573"/>
                    </a:cubicBezTo>
                    <a:lnTo>
                      <a:pt x="16482" y="3573"/>
                    </a:lnTo>
                    <a:cubicBezTo>
                      <a:pt x="16713" y="3573"/>
                      <a:pt x="16901" y="3386"/>
                      <a:pt x="16901" y="3155"/>
                    </a:cubicBez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31"/>
              <p:cNvSpPr/>
              <p:nvPr/>
            </p:nvSpPr>
            <p:spPr>
              <a:xfrm>
                <a:off x="2597725" y="2486400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0" y="0"/>
                    </a:moveTo>
                    <a:lnTo>
                      <a:pt x="487" y="565"/>
                    </a:lnTo>
                    <a:lnTo>
                      <a:pt x="2480" y="565"/>
                    </a:lnTo>
                    <a:lnTo>
                      <a:pt x="1997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31"/>
              <p:cNvSpPr/>
              <p:nvPr/>
            </p:nvSpPr>
            <p:spPr>
              <a:xfrm>
                <a:off x="2611175" y="2500525"/>
                <a:ext cx="49850" cy="78525"/>
              </a:xfrm>
              <a:custGeom>
                <a:rect b="b" l="l" r="r" t="t"/>
                <a:pathLst>
                  <a:path extrusionOk="0" h="3141" w="1994">
                    <a:moveTo>
                      <a:pt x="1" y="0"/>
                    </a:moveTo>
                    <a:lnTo>
                      <a:pt x="1" y="3141"/>
                    </a:lnTo>
                    <a:lnTo>
                      <a:pt x="1993" y="3141"/>
                    </a:lnTo>
                    <a:lnTo>
                      <a:pt x="199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31"/>
              <p:cNvSpPr/>
              <p:nvPr/>
            </p:nvSpPr>
            <p:spPr>
              <a:xfrm>
                <a:off x="2559075" y="2486400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31"/>
              <p:cNvSpPr/>
              <p:nvPr/>
            </p:nvSpPr>
            <p:spPr>
              <a:xfrm>
                <a:off x="2572450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0" y="0"/>
                    </a:moveTo>
                    <a:lnTo>
                      <a:pt x="0" y="3141"/>
                    </a:lnTo>
                    <a:lnTo>
                      <a:pt x="596" y="3141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31"/>
              <p:cNvSpPr/>
              <p:nvPr/>
            </p:nvSpPr>
            <p:spPr>
              <a:xfrm>
                <a:off x="2264875" y="2486400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accent4">
                  <a:alpha val="388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31"/>
              <p:cNvSpPr/>
              <p:nvPr/>
            </p:nvSpPr>
            <p:spPr>
              <a:xfrm>
                <a:off x="2263575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1" y="0"/>
                    </a:moveTo>
                    <a:lnTo>
                      <a:pt x="1" y="3141"/>
                    </a:lnTo>
                    <a:lnTo>
                      <a:pt x="597" y="3141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31"/>
              <p:cNvSpPr/>
              <p:nvPr/>
            </p:nvSpPr>
            <p:spPr>
              <a:xfrm>
                <a:off x="2458697" y="1722825"/>
                <a:ext cx="211275" cy="867050"/>
              </a:xfrm>
              <a:custGeom>
                <a:rect b="b" l="l" r="r" t="t"/>
                <a:pathLst>
                  <a:path extrusionOk="0" h="34682" w="8451">
                    <a:moveTo>
                      <a:pt x="0" y="0"/>
                    </a:moveTo>
                    <a:lnTo>
                      <a:pt x="0" y="34681"/>
                    </a:lnTo>
                    <a:lnTo>
                      <a:pt x="8035" y="34681"/>
                    </a:lnTo>
                    <a:cubicBezTo>
                      <a:pt x="8263" y="34681"/>
                      <a:pt x="8450" y="34494"/>
                      <a:pt x="8450" y="34263"/>
                    </a:cubicBezTo>
                    <a:lnTo>
                      <a:pt x="8450" y="31108"/>
                    </a:lnTo>
                    <a:lnTo>
                      <a:pt x="8399" y="31108"/>
                    </a:lnTo>
                    <a:lnTo>
                      <a:pt x="7916" y="30543"/>
                    </a:lnTo>
                    <a:lnTo>
                      <a:pt x="7647" y="30543"/>
                    </a:lnTo>
                    <a:lnTo>
                      <a:pt x="7647" y="26261"/>
                    </a:lnTo>
                    <a:cubicBezTo>
                      <a:pt x="7647" y="22831"/>
                      <a:pt x="5388" y="19929"/>
                      <a:pt x="2278" y="18962"/>
                    </a:cubicBezTo>
                    <a:cubicBezTo>
                      <a:pt x="1566" y="18737"/>
                      <a:pt x="1042" y="18107"/>
                      <a:pt x="1035" y="17362"/>
                    </a:cubicBezTo>
                    <a:lnTo>
                      <a:pt x="1035" y="17321"/>
                    </a:lnTo>
                    <a:cubicBezTo>
                      <a:pt x="1042" y="16574"/>
                      <a:pt x="1566" y="15941"/>
                      <a:pt x="2278" y="15719"/>
                    </a:cubicBezTo>
                    <a:cubicBezTo>
                      <a:pt x="2401" y="15682"/>
                      <a:pt x="2520" y="15641"/>
                      <a:pt x="2640" y="15597"/>
                    </a:cubicBezTo>
                    <a:cubicBezTo>
                      <a:pt x="2687" y="15580"/>
                      <a:pt x="2735" y="15563"/>
                      <a:pt x="2783" y="15546"/>
                    </a:cubicBezTo>
                    <a:cubicBezTo>
                      <a:pt x="2803" y="15535"/>
                      <a:pt x="2827" y="15526"/>
                      <a:pt x="2851" y="15515"/>
                    </a:cubicBezTo>
                    <a:cubicBezTo>
                      <a:pt x="2946" y="15477"/>
                      <a:pt x="3038" y="15441"/>
                      <a:pt x="3130" y="15400"/>
                    </a:cubicBezTo>
                    <a:cubicBezTo>
                      <a:pt x="3154" y="15389"/>
                      <a:pt x="3174" y="15379"/>
                      <a:pt x="3198" y="15365"/>
                    </a:cubicBezTo>
                    <a:cubicBezTo>
                      <a:pt x="5800" y="14166"/>
                      <a:pt x="7616" y="11547"/>
                      <a:pt x="7647" y="8502"/>
                    </a:cubicBezTo>
                    <a:lnTo>
                      <a:pt x="7647" y="8420"/>
                    </a:lnTo>
                    <a:lnTo>
                      <a:pt x="7647" y="4135"/>
                    </a:lnTo>
                    <a:lnTo>
                      <a:pt x="7916" y="4135"/>
                    </a:lnTo>
                    <a:lnTo>
                      <a:pt x="8399" y="3570"/>
                    </a:lnTo>
                    <a:lnTo>
                      <a:pt x="8450" y="3570"/>
                    </a:lnTo>
                    <a:lnTo>
                      <a:pt x="8450" y="416"/>
                    </a:lnTo>
                    <a:cubicBezTo>
                      <a:pt x="8450" y="188"/>
                      <a:pt x="8263" y="0"/>
                      <a:pt x="8035" y="0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0" name="Google Shape;410;p31"/>
            <p:cNvGrpSpPr/>
            <p:nvPr/>
          </p:nvGrpSpPr>
          <p:grpSpPr>
            <a:xfrm>
              <a:off x="992313" y="2716755"/>
              <a:ext cx="2557807" cy="1740948"/>
              <a:chOff x="815250" y="2445080"/>
              <a:chExt cx="2557807" cy="1740948"/>
            </a:xfrm>
          </p:grpSpPr>
          <p:sp>
            <p:nvSpPr>
              <p:cNvPr id="411" name="Google Shape;411;p31"/>
              <p:cNvSpPr/>
              <p:nvPr/>
            </p:nvSpPr>
            <p:spPr>
              <a:xfrm>
                <a:off x="1706713" y="3142651"/>
                <a:ext cx="1666344" cy="1043266"/>
              </a:xfrm>
              <a:custGeom>
                <a:rect b="b" l="l" r="r" t="t"/>
                <a:pathLst>
                  <a:path extrusionOk="0" h="9271" w="14808">
                    <a:moveTo>
                      <a:pt x="1730" y="1"/>
                    </a:moveTo>
                    <a:cubicBezTo>
                      <a:pt x="1202" y="1"/>
                      <a:pt x="687" y="279"/>
                      <a:pt x="410" y="774"/>
                    </a:cubicBezTo>
                    <a:cubicBezTo>
                      <a:pt x="1" y="1502"/>
                      <a:pt x="263" y="2422"/>
                      <a:pt x="989" y="2831"/>
                    </a:cubicBezTo>
                    <a:cubicBezTo>
                      <a:pt x="1139" y="2916"/>
                      <a:pt x="1296" y="2970"/>
                      <a:pt x="1459" y="2997"/>
                    </a:cubicBezTo>
                    <a:cubicBezTo>
                      <a:pt x="1551" y="3015"/>
                      <a:pt x="1643" y="3024"/>
                      <a:pt x="1735" y="3024"/>
                    </a:cubicBezTo>
                    <a:cubicBezTo>
                      <a:pt x="1983" y="3024"/>
                      <a:pt x="2228" y="2961"/>
                      <a:pt x="2447" y="2841"/>
                    </a:cubicBezTo>
                    <a:lnTo>
                      <a:pt x="4869" y="4197"/>
                    </a:lnTo>
                    <a:lnTo>
                      <a:pt x="12566" y="9169"/>
                    </a:lnTo>
                    <a:cubicBezTo>
                      <a:pt x="12566" y="9169"/>
                      <a:pt x="12922" y="9271"/>
                      <a:pt x="13292" y="9271"/>
                    </a:cubicBezTo>
                    <a:cubicBezTo>
                      <a:pt x="13595" y="9271"/>
                      <a:pt x="13907" y="9203"/>
                      <a:pt x="14045" y="8958"/>
                    </a:cubicBezTo>
                    <a:lnTo>
                      <a:pt x="14501" y="8141"/>
                    </a:lnTo>
                    <a:cubicBezTo>
                      <a:pt x="14807" y="7596"/>
                      <a:pt x="13911" y="6768"/>
                      <a:pt x="13911" y="6768"/>
                    </a:cubicBezTo>
                    <a:lnTo>
                      <a:pt x="5655" y="2793"/>
                    </a:lnTo>
                    <a:lnTo>
                      <a:pt x="3237" y="1434"/>
                    </a:lnTo>
                    <a:cubicBezTo>
                      <a:pt x="3220" y="1094"/>
                      <a:pt x="3087" y="763"/>
                      <a:pt x="2855" y="508"/>
                    </a:cubicBezTo>
                    <a:cubicBezTo>
                      <a:pt x="2750" y="386"/>
                      <a:pt x="2617" y="279"/>
                      <a:pt x="2467" y="194"/>
                    </a:cubicBezTo>
                    <a:cubicBezTo>
                      <a:pt x="2234" y="63"/>
                      <a:pt x="1981" y="1"/>
                      <a:pt x="1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31"/>
              <p:cNvSpPr/>
              <p:nvPr/>
            </p:nvSpPr>
            <p:spPr>
              <a:xfrm>
                <a:off x="1831734" y="3467974"/>
                <a:ext cx="112417" cy="15192"/>
              </a:xfrm>
              <a:custGeom>
                <a:rect b="b" l="l" r="r" t="t"/>
                <a:pathLst>
                  <a:path extrusionOk="0" h="135" w="999">
                    <a:moveTo>
                      <a:pt x="1" y="1"/>
                    </a:moveTo>
                    <a:cubicBezTo>
                      <a:pt x="77" y="36"/>
                      <a:pt x="154" y="64"/>
                      <a:pt x="234" y="84"/>
                    </a:cubicBezTo>
                    <a:lnTo>
                      <a:pt x="234" y="84"/>
                    </a:lnTo>
                    <a:cubicBezTo>
                      <a:pt x="155" y="63"/>
                      <a:pt x="77" y="35"/>
                      <a:pt x="1" y="1"/>
                    </a:cubicBezTo>
                    <a:close/>
                    <a:moveTo>
                      <a:pt x="234" y="84"/>
                    </a:moveTo>
                    <a:cubicBezTo>
                      <a:pt x="359" y="118"/>
                      <a:pt x="486" y="134"/>
                      <a:pt x="614" y="134"/>
                    </a:cubicBezTo>
                    <a:cubicBezTo>
                      <a:pt x="614" y="134"/>
                      <a:pt x="615" y="134"/>
                      <a:pt x="616" y="134"/>
                    </a:cubicBezTo>
                    <a:lnTo>
                      <a:pt x="616" y="134"/>
                    </a:lnTo>
                    <a:cubicBezTo>
                      <a:pt x="524" y="134"/>
                      <a:pt x="436" y="124"/>
                      <a:pt x="348" y="106"/>
                    </a:cubicBezTo>
                    <a:cubicBezTo>
                      <a:pt x="310" y="101"/>
                      <a:pt x="271" y="94"/>
                      <a:pt x="234" y="84"/>
                    </a:cubicBezTo>
                    <a:close/>
                    <a:moveTo>
                      <a:pt x="998" y="83"/>
                    </a:moveTo>
                    <a:cubicBezTo>
                      <a:pt x="872" y="117"/>
                      <a:pt x="744" y="134"/>
                      <a:pt x="616" y="134"/>
                    </a:cubicBezTo>
                    <a:lnTo>
                      <a:pt x="616" y="134"/>
                    </a:lnTo>
                    <a:cubicBezTo>
                      <a:pt x="616" y="134"/>
                      <a:pt x="617" y="134"/>
                      <a:pt x="617" y="134"/>
                    </a:cubicBezTo>
                    <a:cubicBezTo>
                      <a:pt x="746" y="134"/>
                      <a:pt x="872" y="117"/>
                      <a:pt x="998" y="83"/>
                    </a:cubicBezTo>
                    <a:close/>
                  </a:path>
                </a:pathLst>
              </a:custGeom>
              <a:solidFill>
                <a:srgbClr val="CFC3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31"/>
              <p:cNvSpPr/>
              <p:nvPr/>
            </p:nvSpPr>
            <p:spPr>
              <a:xfrm>
                <a:off x="1870894" y="3345767"/>
                <a:ext cx="1441959" cy="840262"/>
              </a:xfrm>
              <a:custGeom>
                <a:rect b="b" l="l" r="r" t="t"/>
                <a:pathLst>
                  <a:path extrusionOk="0" h="7467" w="12814">
                    <a:moveTo>
                      <a:pt x="790" y="1"/>
                    </a:moveTo>
                    <a:cubicBezTo>
                      <a:pt x="552" y="430"/>
                      <a:pt x="283" y="832"/>
                      <a:pt x="0" y="1192"/>
                    </a:cubicBezTo>
                    <a:cubicBezTo>
                      <a:pt x="88" y="1210"/>
                      <a:pt x="177" y="1220"/>
                      <a:pt x="269" y="1220"/>
                    </a:cubicBezTo>
                    <a:cubicBezTo>
                      <a:pt x="398" y="1220"/>
                      <a:pt x="524" y="1203"/>
                      <a:pt x="651" y="1169"/>
                    </a:cubicBezTo>
                    <a:cubicBezTo>
                      <a:pt x="763" y="1138"/>
                      <a:pt x="876" y="1098"/>
                      <a:pt x="978" y="1040"/>
                    </a:cubicBezTo>
                    <a:cubicBezTo>
                      <a:pt x="981" y="1040"/>
                      <a:pt x="984" y="1036"/>
                      <a:pt x="988" y="1036"/>
                    </a:cubicBezTo>
                    <a:lnTo>
                      <a:pt x="1008" y="1046"/>
                    </a:lnTo>
                    <a:cubicBezTo>
                      <a:pt x="1011" y="1036"/>
                      <a:pt x="1019" y="1022"/>
                      <a:pt x="1025" y="1013"/>
                    </a:cubicBezTo>
                    <a:lnTo>
                      <a:pt x="1400" y="345"/>
                    </a:lnTo>
                    <a:lnTo>
                      <a:pt x="790" y="1"/>
                    </a:lnTo>
                    <a:close/>
                    <a:moveTo>
                      <a:pt x="1767" y="549"/>
                    </a:moveTo>
                    <a:lnTo>
                      <a:pt x="1393" y="1220"/>
                    </a:lnTo>
                    <a:cubicBezTo>
                      <a:pt x="1387" y="1230"/>
                      <a:pt x="1379" y="1241"/>
                      <a:pt x="1373" y="1250"/>
                    </a:cubicBezTo>
                    <a:lnTo>
                      <a:pt x="3410" y="2392"/>
                    </a:lnTo>
                    <a:lnTo>
                      <a:pt x="9520" y="6339"/>
                    </a:lnTo>
                    <a:cubicBezTo>
                      <a:pt x="9523" y="6298"/>
                      <a:pt x="9533" y="6257"/>
                      <a:pt x="9554" y="6220"/>
                    </a:cubicBezTo>
                    <a:lnTo>
                      <a:pt x="10109" y="5229"/>
                    </a:lnTo>
                    <a:lnTo>
                      <a:pt x="1767" y="549"/>
                    </a:lnTo>
                    <a:close/>
                    <a:moveTo>
                      <a:pt x="10657" y="5536"/>
                    </a:moveTo>
                    <a:lnTo>
                      <a:pt x="10102" y="6526"/>
                    </a:lnTo>
                    <a:cubicBezTo>
                      <a:pt x="10075" y="6578"/>
                      <a:pt x="10031" y="6615"/>
                      <a:pt x="9983" y="6639"/>
                    </a:cubicBezTo>
                    <a:lnTo>
                      <a:pt x="11107" y="7364"/>
                    </a:lnTo>
                    <a:cubicBezTo>
                      <a:pt x="11107" y="7364"/>
                      <a:pt x="11325" y="7426"/>
                      <a:pt x="11601" y="7453"/>
                    </a:cubicBezTo>
                    <a:cubicBezTo>
                      <a:pt x="11676" y="7463"/>
                      <a:pt x="11754" y="7466"/>
                      <a:pt x="11833" y="7466"/>
                    </a:cubicBezTo>
                    <a:lnTo>
                      <a:pt x="11887" y="7466"/>
                    </a:lnTo>
                    <a:cubicBezTo>
                      <a:pt x="12173" y="7457"/>
                      <a:pt x="12456" y="7385"/>
                      <a:pt x="12582" y="7153"/>
                    </a:cubicBezTo>
                    <a:lnTo>
                      <a:pt x="12814" y="6745"/>
                    </a:lnTo>
                    <a:lnTo>
                      <a:pt x="10657" y="553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31"/>
              <p:cNvSpPr/>
              <p:nvPr/>
            </p:nvSpPr>
            <p:spPr>
              <a:xfrm>
                <a:off x="1926372" y="3172921"/>
                <a:ext cx="101727" cy="172959"/>
              </a:xfrm>
              <a:custGeom>
                <a:rect b="b" l="l" r="r" t="t"/>
                <a:pathLst>
                  <a:path extrusionOk="0" h="1537" w="904">
                    <a:moveTo>
                      <a:pt x="634" y="1"/>
                    </a:moveTo>
                    <a:cubicBezTo>
                      <a:pt x="471" y="440"/>
                      <a:pt x="270" y="886"/>
                      <a:pt x="25" y="1326"/>
                    </a:cubicBezTo>
                    <a:cubicBezTo>
                      <a:pt x="25" y="1326"/>
                      <a:pt x="25" y="1329"/>
                      <a:pt x="21" y="1329"/>
                    </a:cubicBezTo>
                    <a:cubicBezTo>
                      <a:pt x="21" y="1332"/>
                      <a:pt x="21" y="1335"/>
                      <a:pt x="18" y="1335"/>
                    </a:cubicBezTo>
                    <a:cubicBezTo>
                      <a:pt x="18" y="1339"/>
                      <a:pt x="18" y="1339"/>
                      <a:pt x="15" y="1343"/>
                    </a:cubicBezTo>
                    <a:lnTo>
                      <a:pt x="15" y="1346"/>
                    </a:lnTo>
                    <a:cubicBezTo>
                      <a:pt x="11" y="1349"/>
                      <a:pt x="11" y="1353"/>
                      <a:pt x="7" y="1356"/>
                    </a:cubicBezTo>
                    <a:lnTo>
                      <a:pt x="7" y="1359"/>
                    </a:lnTo>
                    <a:cubicBezTo>
                      <a:pt x="4" y="1363"/>
                      <a:pt x="1" y="1367"/>
                      <a:pt x="1" y="1370"/>
                    </a:cubicBezTo>
                    <a:lnTo>
                      <a:pt x="297" y="1537"/>
                    </a:lnTo>
                    <a:cubicBezTo>
                      <a:pt x="539" y="1107"/>
                      <a:pt x="743" y="672"/>
                      <a:pt x="903" y="239"/>
                    </a:cubicBezTo>
                    <a:cubicBezTo>
                      <a:pt x="825" y="147"/>
                      <a:pt x="737" y="68"/>
                      <a:pt x="634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31"/>
              <p:cNvSpPr/>
              <p:nvPr/>
            </p:nvSpPr>
            <p:spPr>
              <a:xfrm>
                <a:off x="1831734" y="3326974"/>
                <a:ext cx="128059" cy="153041"/>
              </a:xfrm>
              <a:custGeom>
                <a:rect b="b" l="l" r="r" t="t"/>
                <a:pathLst>
                  <a:path extrusionOk="0" h="1360" w="1138"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5" y="15"/>
                      <a:pt x="835" y="15"/>
                      <a:pt x="831" y="15"/>
                    </a:cubicBez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5"/>
                      <a:pt x="828" y="28"/>
                      <a:pt x="825" y="28"/>
                    </a:cubicBezTo>
                    <a:cubicBezTo>
                      <a:pt x="825" y="31"/>
                      <a:pt x="825" y="31"/>
                      <a:pt x="821" y="35"/>
                    </a:cubicBezTo>
                    <a:cubicBezTo>
                      <a:pt x="821" y="38"/>
                      <a:pt x="821" y="38"/>
                      <a:pt x="818" y="38"/>
                    </a:cubicBezTo>
                    <a:cubicBezTo>
                      <a:pt x="818" y="42"/>
                      <a:pt x="815" y="45"/>
                      <a:pt x="815" y="48"/>
                    </a:cubicBezTo>
                    <a:lnTo>
                      <a:pt x="815" y="52"/>
                    </a:ln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62"/>
                      <a:pt x="804" y="62"/>
                      <a:pt x="804" y="65"/>
                    </a:cubicBez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6"/>
                      <a:pt x="798" y="76"/>
                      <a:pt x="798" y="76"/>
                    </a:cubicBez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6"/>
                      <a:pt x="790" y="86"/>
                      <a:pt x="790" y="89"/>
                    </a:cubicBezTo>
                    <a:cubicBezTo>
                      <a:pt x="790" y="92"/>
                      <a:pt x="787" y="96"/>
                      <a:pt x="784" y="100"/>
                    </a:cubicBezTo>
                    <a:cubicBezTo>
                      <a:pt x="777" y="113"/>
                      <a:pt x="770" y="123"/>
                      <a:pt x="763" y="137"/>
                    </a:cubicBezTo>
                    <a:cubicBezTo>
                      <a:pt x="529" y="539"/>
                      <a:pt x="273" y="914"/>
                      <a:pt x="1" y="1254"/>
                    </a:cubicBezTo>
                    <a:cubicBezTo>
                      <a:pt x="113" y="1305"/>
                      <a:pt x="229" y="1343"/>
                      <a:pt x="348" y="1359"/>
                    </a:cubicBezTo>
                    <a:cubicBezTo>
                      <a:pt x="631" y="999"/>
                      <a:pt x="900" y="597"/>
                      <a:pt x="1138" y="168"/>
                    </a:cubicBezTo>
                    <a:lnTo>
                      <a:pt x="842" y="1"/>
                    </a:ln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31"/>
              <p:cNvSpPr/>
              <p:nvPr/>
            </p:nvSpPr>
            <p:spPr>
              <a:xfrm>
                <a:off x="1104677" y="2550858"/>
                <a:ext cx="949866" cy="1163335"/>
              </a:xfrm>
              <a:custGeom>
                <a:rect b="b" l="l" r="r" t="t"/>
                <a:pathLst>
                  <a:path extrusionOk="0" h="10338" w="8441">
                    <a:moveTo>
                      <a:pt x="4806" y="0"/>
                    </a:moveTo>
                    <a:cubicBezTo>
                      <a:pt x="4415" y="140"/>
                      <a:pt x="4016" y="352"/>
                      <a:pt x="3628" y="621"/>
                    </a:cubicBezTo>
                    <a:cubicBezTo>
                      <a:pt x="3505" y="699"/>
                      <a:pt x="3386" y="791"/>
                      <a:pt x="3266" y="883"/>
                    </a:cubicBezTo>
                    <a:cubicBezTo>
                      <a:pt x="2477" y="1509"/>
                      <a:pt x="1730" y="2381"/>
                      <a:pt x="1138" y="3441"/>
                    </a:cubicBezTo>
                    <a:cubicBezTo>
                      <a:pt x="545" y="4500"/>
                      <a:pt x="188" y="5593"/>
                      <a:pt x="68" y="6595"/>
                    </a:cubicBezTo>
                    <a:cubicBezTo>
                      <a:pt x="48" y="6741"/>
                      <a:pt x="34" y="6887"/>
                      <a:pt x="28" y="7034"/>
                    </a:cubicBezTo>
                    <a:cubicBezTo>
                      <a:pt x="1" y="7508"/>
                      <a:pt x="31" y="7957"/>
                      <a:pt x="116" y="8363"/>
                    </a:cubicBezTo>
                    <a:lnTo>
                      <a:pt x="3634" y="10338"/>
                    </a:lnTo>
                    <a:cubicBezTo>
                      <a:pt x="4026" y="10198"/>
                      <a:pt x="4425" y="9987"/>
                      <a:pt x="4813" y="9718"/>
                    </a:cubicBezTo>
                    <a:cubicBezTo>
                      <a:pt x="4936" y="9636"/>
                      <a:pt x="5052" y="9551"/>
                      <a:pt x="5171" y="9456"/>
                    </a:cubicBezTo>
                    <a:cubicBezTo>
                      <a:pt x="5961" y="8829"/>
                      <a:pt x="6707" y="7957"/>
                      <a:pt x="7303" y="6898"/>
                    </a:cubicBezTo>
                    <a:cubicBezTo>
                      <a:pt x="7896" y="5838"/>
                      <a:pt x="8253" y="4749"/>
                      <a:pt x="8372" y="3747"/>
                    </a:cubicBezTo>
                    <a:cubicBezTo>
                      <a:pt x="8393" y="3597"/>
                      <a:pt x="8406" y="3451"/>
                      <a:pt x="8413" y="3304"/>
                    </a:cubicBezTo>
                    <a:cubicBezTo>
                      <a:pt x="8441" y="2831"/>
                      <a:pt x="8410" y="2381"/>
                      <a:pt x="8325" y="1976"/>
                    </a:cubicBezTo>
                    <a:lnTo>
                      <a:pt x="48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31"/>
              <p:cNvSpPr/>
              <p:nvPr/>
            </p:nvSpPr>
            <p:spPr>
              <a:xfrm>
                <a:off x="1107716" y="3292878"/>
                <a:ext cx="578404" cy="351994"/>
              </a:xfrm>
              <a:custGeom>
                <a:rect b="b" l="l" r="r" t="t"/>
                <a:pathLst>
                  <a:path extrusionOk="0" h="3128" w="5140">
                    <a:moveTo>
                      <a:pt x="38" y="1"/>
                    </a:moveTo>
                    <a:cubicBezTo>
                      <a:pt x="18" y="150"/>
                      <a:pt x="4" y="297"/>
                      <a:pt x="1" y="444"/>
                    </a:cubicBezTo>
                    <a:lnTo>
                      <a:pt x="4786" y="3127"/>
                    </a:lnTo>
                    <a:cubicBezTo>
                      <a:pt x="4905" y="3046"/>
                      <a:pt x="5025" y="2961"/>
                      <a:pt x="5140" y="2865"/>
                    </a:cubicBez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31"/>
              <p:cNvSpPr/>
              <p:nvPr/>
            </p:nvSpPr>
            <p:spPr>
              <a:xfrm>
                <a:off x="1472200" y="2620964"/>
                <a:ext cx="578854" cy="351994"/>
              </a:xfrm>
              <a:custGeom>
                <a:rect b="b" l="l" r="r" t="t"/>
                <a:pathLst>
                  <a:path extrusionOk="0" h="3128" w="5144">
                    <a:moveTo>
                      <a:pt x="358" y="1"/>
                    </a:moveTo>
                    <a:cubicBezTo>
                      <a:pt x="239" y="79"/>
                      <a:pt x="120" y="171"/>
                      <a:pt x="0" y="263"/>
                    </a:cubicBezTo>
                    <a:lnTo>
                      <a:pt x="5106" y="3128"/>
                    </a:lnTo>
                    <a:cubicBezTo>
                      <a:pt x="5123" y="2978"/>
                      <a:pt x="5137" y="2828"/>
                      <a:pt x="5144" y="2685"/>
                    </a:cubicBez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31"/>
              <p:cNvSpPr/>
              <p:nvPr/>
            </p:nvSpPr>
            <p:spPr>
              <a:xfrm>
                <a:off x="1686007" y="3467974"/>
                <a:ext cx="145839" cy="147302"/>
              </a:xfrm>
              <a:custGeom>
                <a:rect b="b" l="l" r="r" t="t"/>
                <a:pathLst>
                  <a:path extrusionOk="0" h="1309" w="1296">
                    <a:moveTo>
                      <a:pt x="1296" y="1"/>
                    </a:moveTo>
                    <a:cubicBezTo>
                      <a:pt x="940" y="451"/>
                      <a:pt x="555" y="847"/>
                      <a:pt x="159" y="1180"/>
                    </a:cubicBezTo>
                    <a:lnTo>
                      <a:pt x="159" y="1180"/>
                    </a:lnTo>
                    <a:cubicBezTo>
                      <a:pt x="556" y="846"/>
                      <a:pt x="940" y="452"/>
                      <a:pt x="1296" y="1"/>
                    </a:cubicBezTo>
                    <a:close/>
                    <a:moveTo>
                      <a:pt x="159" y="1180"/>
                    </a:moveTo>
                    <a:lnTo>
                      <a:pt x="159" y="1180"/>
                    </a:lnTo>
                    <a:cubicBezTo>
                      <a:pt x="114" y="1218"/>
                      <a:pt x="69" y="1255"/>
                      <a:pt x="23" y="1291"/>
                    </a:cubicBezTo>
                    <a:lnTo>
                      <a:pt x="23" y="1291"/>
                    </a:lnTo>
                    <a:cubicBezTo>
                      <a:pt x="69" y="1255"/>
                      <a:pt x="114" y="1218"/>
                      <a:pt x="159" y="1180"/>
                    </a:cubicBezTo>
                    <a:close/>
                    <a:moveTo>
                      <a:pt x="23" y="1291"/>
                    </a:moveTo>
                    <a:cubicBezTo>
                      <a:pt x="17" y="1296"/>
                      <a:pt x="11" y="1301"/>
                      <a:pt x="5" y="1306"/>
                    </a:cubicBezTo>
                    <a:cubicBezTo>
                      <a:pt x="1" y="1306"/>
                      <a:pt x="1" y="1306"/>
                      <a:pt x="1" y="1309"/>
                    </a:cubicBezTo>
                    <a:cubicBezTo>
                      <a:pt x="8" y="1303"/>
                      <a:pt x="16" y="1297"/>
                      <a:pt x="23" y="1291"/>
                    </a:cubicBezTo>
                    <a:close/>
                  </a:path>
                </a:pathLst>
              </a:custGeom>
              <a:solidFill>
                <a:srgbClr val="F4D2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31"/>
              <p:cNvSpPr/>
              <p:nvPr/>
            </p:nvSpPr>
            <p:spPr>
              <a:xfrm>
                <a:off x="1831734" y="3467974"/>
                <a:ext cx="113" cy="113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7A1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31"/>
              <p:cNvSpPr/>
              <p:nvPr/>
            </p:nvSpPr>
            <p:spPr>
              <a:xfrm>
                <a:off x="1926372" y="3322023"/>
                <a:ext cx="2813" cy="5064"/>
              </a:xfrm>
              <a:custGeom>
                <a:rect b="b" l="l" r="r" t="t"/>
                <a:pathLst>
                  <a:path extrusionOk="0" h="45" w="25">
                    <a:moveTo>
                      <a:pt x="1" y="45"/>
                    </a:moveTo>
                    <a:lnTo>
                      <a:pt x="1" y="45"/>
                    </a:lnTo>
                    <a:lnTo>
                      <a:pt x="1" y="45"/>
                    </a:lnTo>
                    <a:lnTo>
                      <a:pt x="1" y="45"/>
                    </a:lnTo>
                    <a:close/>
                    <a:moveTo>
                      <a:pt x="7" y="34"/>
                    </a:moveTo>
                    <a:cubicBezTo>
                      <a:pt x="4" y="38"/>
                      <a:pt x="1" y="42"/>
                      <a:pt x="1" y="45"/>
                    </a:cubicBezTo>
                    <a:cubicBezTo>
                      <a:pt x="1" y="42"/>
                      <a:pt x="4" y="38"/>
                      <a:pt x="7" y="34"/>
                    </a:cubicBezTo>
                    <a:close/>
                    <a:moveTo>
                      <a:pt x="15" y="21"/>
                    </a:moveTo>
                    <a:cubicBezTo>
                      <a:pt x="11" y="24"/>
                      <a:pt x="11" y="28"/>
                      <a:pt x="7" y="31"/>
                    </a:cubicBezTo>
                    <a:cubicBezTo>
                      <a:pt x="11" y="28"/>
                      <a:pt x="11" y="24"/>
                      <a:pt x="15" y="21"/>
                    </a:cubicBezTo>
                    <a:close/>
                    <a:moveTo>
                      <a:pt x="18" y="10"/>
                    </a:moveTo>
                    <a:cubicBezTo>
                      <a:pt x="18" y="14"/>
                      <a:pt x="18" y="14"/>
                      <a:pt x="15" y="18"/>
                    </a:cubicBezTo>
                    <a:cubicBezTo>
                      <a:pt x="18" y="14"/>
                      <a:pt x="18" y="14"/>
                      <a:pt x="18" y="10"/>
                    </a:cubicBezTo>
                    <a:close/>
                    <a:moveTo>
                      <a:pt x="25" y="1"/>
                    </a:moveTo>
                    <a:cubicBezTo>
                      <a:pt x="25" y="1"/>
                      <a:pt x="25" y="4"/>
                      <a:pt x="21" y="4"/>
                    </a:cubicBezTo>
                    <a:cubicBezTo>
                      <a:pt x="25" y="4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4A23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31"/>
              <p:cNvSpPr/>
              <p:nvPr/>
            </p:nvSpPr>
            <p:spPr>
              <a:xfrm>
                <a:off x="1831734" y="3326974"/>
                <a:ext cx="94750" cy="141113"/>
              </a:xfrm>
              <a:custGeom>
                <a:rect b="b" l="l" r="r" t="t"/>
                <a:pathLst>
                  <a:path extrusionOk="0" h="1254" w="842">
                    <a:moveTo>
                      <a:pt x="763" y="137"/>
                    </a:moveTo>
                    <a:cubicBezTo>
                      <a:pt x="529" y="539"/>
                      <a:pt x="273" y="914"/>
                      <a:pt x="1" y="1254"/>
                    </a:cubicBezTo>
                    <a:lnTo>
                      <a:pt x="1" y="1254"/>
                    </a:lnTo>
                    <a:cubicBezTo>
                      <a:pt x="273" y="914"/>
                      <a:pt x="529" y="539"/>
                      <a:pt x="763" y="137"/>
                    </a:cubicBezTo>
                    <a:close/>
                    <a:moveTo>
                      <a:pt x="784" y="100"/>
                    </a:moveTo>
                    <a:cubicBezTo>
                      <a:pt x="777" y="113"/>
                      <a:pt x="770" y="123"/>
                      <a:pt x="763" y="137"/>
                    </a:cubicBezTo>
                    <a:cubicBezTo>
                      <a:pt x="770" y="123"/>
                      <a:pt x="777" y="113"/>
                      <a:pt x="784" y="100"/>
                    </a:cubicBezTo>
                    <a:close/>
                    <a:moveTo>
                      <a:pt x="790" y="89"/>
                    </a:moveTo>
                    <a:cubicBezTo>
                      <a:pt x="790" y="92"/>
                      <a:pt x="787" y="96"/>
                      <a:pt x="784" y="100"/>
                    </a:cubicBezTo>
                    <a:cubicBezTo>
                      <a:pt x="787" y="96"/>
                      <a:pt x="790" y="92"/>
                      <a:pt x="790" y="89"/>
                    </a:cubicBezTo>
                    <a:close/>
                    <a:moveTo>
                      <a:pt x="798" y="76"/>
                    </a:move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3"/>
                      <a:pt x="798" y="79"/>
                      <a:pt x="798" y="76"/>
                    </a:cubicBezTo>
                    <a:close/>
                    <a:moveTo>
                      <a:pt x="804" y="65"/>
                    </a:move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2"/>
                      <a:pt x="804" y="69"/>
                      <a:pt x="804" y="65"/>
                    </a:cubicBezTo>
                    <a:close/>
                    <a:moveTo>
                      <a:pt x="815" y="52"/>
                    </a:move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59"/>
                      <a:pt x="811" y="56"/>
                      <a:pt x="815" y="52"/>
                    </a:cubicBezTo>
                    <a:close/>
                    <a:moveTo>
                      <a:pt x="818" y="38"/>
                    </a:moveTo>
                    <a:cubicBezTo>
                      <a:pt x="818" y="42"/>
                      <a:pt x="815" y="45"/>
                      <a:pt x="815" y="48"/>
                    </a:cubicBezTo>
                    <a:cubicBezTo>
                      <a:pt x="815" y="45"/>
                      <a:pt x="818" y="42"/>
                      <a:pt x="818" y="38"/>
                    </a:cubicBezTo>
                    <a:close/>
                    <a:moveTo>
                      <a:pt x="825" y="28"/>
                    </a:moveTo>
                    <a:cubicBezTo>
                      <a:pt x="825" y="31"/>
                      <a:pt x="825" y="31"/>
                      <a:pt x="821" y="35"/>
                    </a:cubicBezTo>
                    <a:cubicBezTo>
                      <a:pt x="825" y="31"/>
                      <a:pt x="825" y="31"/>
                      <a:pt x="825" y="28"/>
                    </a:cubicBezTo>
                    <a:close/>
                    <a:moveTo>
                      <a:pt x="831" y="15"/>
                    </a:move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1"/>
                      <a:pt x="831" y="18"/>
                      <a:pt x="831" y="15"/>
                    </a:cubicBezTo>
                    <a:close/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9" y="7"/>
                      <a:pt x="839" y="4"/>
                      <a:pt x="842" y="1"/>
                    </a:cubicBezTo>
                    <a:close/>
                  </a:path>
                </a:pathLst>
              </a:custGeom>
              <a:solidFill>
                <a:srgbClr val="3C1B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31"/>
              <p:cNvSpPr/>
              <p:nvPr/>
            </p:nvSpPr>
            <p:spPr>
              <a:xfrm>
                <a:off x="1349880" y="2722916"/>
                <a:ext cx="709614" cy="959093"/>
              </a:xfrm>
              <a:custGeom>
                <a:rect b="b" l="l" r="r" t="t"/>
                <a:pathLst>
                  <a:path extrusionOk="0" h="8523" w="6306">
                    <a:moveTo>
                      <a:pt x="4082" y="1"/>
                    </a:moveTo>
                    <a:lnTo>
                      <a:pt x="3836" y="437"/>
                    </a:lnTo>
                    <a:lnTo>
                      <a:pt x="6231" y="1779"/>
                    </a:lnTo>
                    <a:cubicBezTo>
                      <a:pt x="6224" y="1922"/>
                      <a:pt x="6210" y="2072"/>
                      <a:pt x="6193" y="2222"/>
                    </a:cubicBezTo>
                    <a:lnTo>
                      <a:pt x="3639" y="791"/>
                    </a:lnTo>
                    <a:lnTo>
                      <a:pt x="437" y="6496"/>
                    </a:lnTo>
                    <a:lnTo>
                      <a:pt x="2988" y="7930"/>
                    </a:lnTo>
                    <a:cubicBezTo>
                      <a:pt x="2988" y="7927"/>
                      <a:pt x="2988" y="7927"/>
                      <a:pt x="2992" y="7927"/>
                    </a:cubicBezTo>
                    <a:cubicBezTo>
                      <a:pt x="3442" y="7569"/>
                      <a:pt x="3881" y="7130"/>
                      <a:pt x="4283" y="6622"/>
                    </a:cubicBezTo>
                    <a:cubicBezTo>
                      <a:pt x="4555" y="6282"/>
                      <a:pt x="4811" y="5907"/>
                      <a:pt x="5045" y="5505"/>
                    </a:cubicBezTo>
                    <a:cubicBezTo>
                      <a:pt x="5052" y="5491"/>
                      <a:pt x="5059" y="5481"/>
                      <a:pt x="5066" y="5468"/>
                    </a:cubicBezTo>
                    <a:cubicBezTo>
                      <a:pt x="5069" y="5464"/>
                      <a:pt x="5072" y="5460"/>
                      <a:pt x="5072" y="5457"/>
                    </a:cubicBezTo>
                    <a:cubicBezTo>
                      <a:pt x="5072" y="5454"/>
                      <a:pt x="5076" y="5454"/>
                      <a:pt x="5076" y="5454"/>
                    </a:cubicBezTo>
                    <a:cubicBezTo>
                      <a:pt x="5076" y="5451"/>
                      <a:pt x="5080" y="5447"/>
                      <a:pt x="5080" y="5444"/>
                    </a:cubicBezTo>
                    <a:cubicBezTo>
                      <a:pt x="5080" y="5444"/>
                      <a:pt x="5083" y="5444"/>
                      <a:pt x="5083" y="5440"/>
                    </a:cubicBezTo>
                    <a:cubicBezTo>
                      <a:pt x="5083" y="5440"/>
                      <a:pt x="5086" y="5437"/>
                      <a:pt x="5086" y="5433"/>
                    </a:cubicBezTo>
                    <a:cubicBezTo>
                      <a:pt x="5086" y="5430"/>
                      <a:pt x="5090" y="5430"/>
                      <a:pt x="5090" y="5430"/>
                    </a:cubicBezTo>
                    <a:cubicBezTo>
                      <a:pt x="5090" y="5427"/>
                      <a:pt x="5093" y="5424"/>
                      <a:pt x="5097" y="5420"/>
                    </a:cubicBezTo>
                    <a:lnTo>
                      <a:pt x="5097" y="5416"/>
                    </a:lnTo>
                    <a:cubicBezTo>
                      <a:pt x="5097" y="5413"/>
                      <a:pt x="5100" y="5410"/>
                      <a:pt x="5100" y="5406"/>
                    </a:cubicBezTo>
                    <a:cubicBezTo>
                      <a:pt x="5103" y="5406"/>
                      <a:pt x="5103" y="5406"/>
                      <a:pt x="5103" y="5403"/>
                    </a:cubicBezTo>
                    <a:cubicBezTo>
                      <a:pt x="5107" y="5399"/>
                      <a:pt x="5107" y="5399"/>
                      <a:pt x="5107" y="5396"/>
                    </a:cubicBezTo>
                    <a:cubicBezTo>
                      <a:pt x="5110" y="5396"/>
                      <a:pt x="5110" y="5393"/>
                      <a:pt x="5110" y="5393"/>
                    </a:cubicBezTo>
                    <a:cubicBezTo>
                      <a:pt x="5110" y="5389"/>
                      <a:pt x="5113" y="5386"/>
                      <a:pt x="5113" y="5383"/>
                    </a:cubicBezTo>
                    <a:cubicBezTo>
                      <a:pt x="5117" y="5383"/>
                      <a:pt x="5117" y="5383"/>
                      <a:pt x="5117" y="5379"/>
                    </a:cubicBezTo>
                    <a:cubicBezTo>
                      <a:pt x="5121" y="5375"/>
                      <a:pt x="5121" y="5372"/>
                      <a:pt x="5124" y="5369"/>
                    </a:cubicBezTo>
                    <a:cubicBezTo>
                      <a:pt x="5124" y="5366"/>
                      <a:pt x="5127" y="5362"/>
                      <a:pt x="5130" y="5358"/>
                    </a:cubicBezTo>
                    <a:lnTo>
                      <a:pt x="5130" y="5355"/>
                    </a:lnTo>
                    <a:cubicBezTo>
                      <a:pt x="5134" y="5352"/>
                      <a:pt x="5134" y="5348"/>
                      <a:pt x="5138" y="5345"/>
                    </a:cubicBezTo>
                    <a:lnTo>
                      <a:pt x="5138" y="5342"/>
                    </a:lnTo>
                    <a:cubicBezTo>
                      <a:pt x="5141" y="5338"/>
                      <a:pt x="5141" y="5338"/>
                      <a:pt x="5141" y="5334"/>
                    </a:cubicBezTo>
                    <a:cubicBezTo>
                      <a:pt x="5144" y="5334"/>
                      <a:pt x="5144" y="5331"/>
                      <a:pt x="5144" y="5328"/>
                    </a:cubicBezTo>
                    <a:cubicBezTo>
                      <a:pt x="5148" y="5328"/>
                      <a:pt x="5148" y="5325"/>
                      <a:pt x="5148" y="5325"/>
                    </a:cubicBezTo>
                    <a:cubicBezTo>
                      <a:pt x="5948" y="3884"/>
                      <a:pt x="6306" y="2382"/>
                      <a:pt x="6234" y="1135"/>
                    </a:cubicBezTo>
                    <a:cubicBezTo>
                      <a:pt x="6146" y="1135"/>
                      <a:pt x="6064" y="1112"/>
                      <a:pt x="5985" y="1071"/>
                    </a:cubicBezTo>
                    <a:lnTo>
                      <a:pt x="4082" y="1"/>
                    </a:lnTo>
                    <a:close/>
                    <a:moveTo>
                      <a:pt x="240" y="6850"/>
                    </a:moveTo>
                    <a:lnTo>
                      <a:pt x="1" y="7276"/>
                    </a:lnTo>
                    <a:lnTo>
                      <a:pt x="1905" y="8346"/>
                    </a:lnTo>
                    <a:cubicBezTo>
                      <a:pt x="1980" y="8390"/>
                      <a:pt x="2045" y="8448"/>
                      <a:pt x="2093" y="8523"/>
                    </a:cubicBezTo>
                    <a:cubicBezTo>
                      <a:pt x="2273" y="8424"/>
                      <a:pt x="2453" y="8315"/>
                      <a:pt x="2631" y="8192"/>
                    </a:cubicBezTo>
                    <a:lnTo>
                      <a:pt x="240" y="68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31"/>
              <p:cNvSpPr/>
              <p:nvPr/>
            </p:nvSpPr>
            <p:spPr>
              <a:xfrm>
                <a:off x="1376775" y="3453908"/>
                <a:ext cx="309345" cy="190963"/>
              </a:xfrm>
              <a:custGeom>
                <a:rect b="b" l="l" r="r" t="t"/>
                <a:pathLst>
                  <a:path extrusionOk="0" h="1697" w="2749">
                    <a:moveTo>
                      <a:pt x="198" y="0"/>
                    </a:moveTo>
                    <a:lnTo>
                      <a:pt x="1" y="354"/>
                    </a:lnTo>
                    <a:lnTo>
                      <a:pt x="2392" y="1696"/>
                    </a:lnTo>
                    <a:cubicBezTo>
                      <a:pt x="2511" y="1615"/>
                      <a:pt x="2630" y="1526"/>
                      <a:pt x="2749" y="1434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31"/>
              <p:cNvSpPr/>
              <p:nvPr/>
            </p:nvSpPr>
            <p:spPr>
              <a:xfrm>
                <a:off x="1759265" y="2772091"/>
                <a:ext cx="291790" cy="200866"/>
              </a:xfrm>
              <a:custGeom>
                <a:rect b="b" l="l" r="r" t="t"/>
                <a:pathLst>
                  <a:path extrusionOk="0" h="1785" w="2593">
                    <a:moveTo>
                      <a:pt x="198" y="0"/>
                    </a:moveTo>
                    <a:lnTo>
                      <a:pt x="1" y="354"/>
                    </a:lnTo>
                    <a:lnTo>
                      <a:pt x="2555" y="1785"/>
                    </a:lnTo>
                    <a:cubicBezTo>
                      <a:pt x="2572" y="1635"/>
                      <a:pt x="2586" y="1485"/>
                      <a:pt x="2593" y="1342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31"/>
              <p:cNvSpPr/>
              <p:nvPr/>
            </p:nvSpPr>
            <p:spPr>
              <a:xfrm>
                <a:off x="1016116" y="3414072"/>
                <a:ext cx="583468" cy="405896"/>
              </a:xfrm>
              <a:custGeom>
                <a:rect b="b" l="l" r="r" t="t"/>
                <a:pathLst>
                  <a:path extrusionOk="0" h="3607" w="5185">
                    <a:moveTo>
                      <a:pt x="795" y="0"/>
                    </a:moveTo>
                    <a:cubicBezTo>
                      <a:pt x="547" y="0"/>
                      <a:pt x="285" y="158"/>
                      <a:pt x="134" y="426"/>
                    </a:cubicBezTo>
                    <a:cubicBezTo>
                      <a:pt x="31" y="610"/>
                      <a:pt x="0" y="810"/>
                      <a:pt x="31" y="988"/>
                    </a:cubicBezTo>
                    <a:cubicBezTo>
                      <a:pt x="65" y="1165"/>
                      <a:pt x="161" y="1318"/>
                      <a:pt x="313" y="1403"/>
                    </a:cubicBezTo>
                    <a:lnTo>
                      <a:pt x="4122" y="3539"/>
                    </a:lnTo>
                    <a:cubicBezTo>
                      <a:pt x="4204" y="3585"/>
                      <a:pt x="4295" y="3607"/>
                      <a:pt x="4387" y="3607"/>
                    </a:cubicBezTo>
                    <a:cubicBezTo>
                      <a:pt x="4636" y="3607"/>
                      <a:pt x="4899" y="3449"/>
                      <a:pt x="5048" y="3181"/>
                    </a:cubicBezTo>
                    <a:cubicBezTo>
                      <a:pt x="5154" y="2997"/>
                      <a:pt x="5185" y="2797"/>
                      <a:pt x="5150" y="2619"/>
                    </a:cubicBezTo>
                    <a:cubicBezTo>
                      <a:pt x="5120" y="2442"/>
                      <a:pt x="5021" y="2289"/>
                      <a:pt x="4871" y="2204"/>
                    </a:cubicBezTo>
                    <a:lnTo>
                      <a:pt x="1060" y="68"/>
                    </a:lnTo>
                    <a:cubicBezTo>
                      <a:pt x="978" y="22"/>
                      <a:pt x="887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31"/>
              <p:cNvSpPr/>
              <p:nvPr/>
            </p:nvSpPr>
            <p:spPr>
              <a:xfrm>
                <a:off x="1347630" y="3540893"/>
                <a:ext cx="2363" cy="788"/>
              </a:xfrm>
              <a:custGeom>
                <a:rect b="b" l="l" r="r" t="t"/>
                <a:pathLst>
                  <a:path extrusionOk="0" h="7" w="21">
                    <a:moveTo>
                      <a:pt x="0" y="0"/>
                    </a:moveTo>
                    <a:lnTo>
                      <a:pt x="0" y="0"/>
                    </a:lnTo>
                    <a:lnTo>
                      <a:pt x="21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31"/>
              <p:cNvSpPr/>
              <p:nvPr/>
            </p:nvSpPr>
            <p:spPr>
              <a:xfrm>
                <a:off x="1349880" y="3541568"/>
                <a:ext cx="235525" cy="140437"/>
              </a:xfrm>
              <a:custGeom>
                <a:rect b="b" l="l" r="r" t="t"/>
                <a:pathLst>
                  <a:path extrusionOk="0" h="1248" w="2093">
                    <a:moveTo>
                      <a:pt x="1" y="1"/>
                    </a:moveTo>
                    <a:lnTo>
                      <a:pt x="1" y="1"/>
                    </a:lnTo>
                    <a:lnTo>
                      <a:pt x="1905" y="1071"/>
                    </a:lnTo>
                    <a:cubicBezTo>
                      <a:pt x="1980" y="1115"/>
                      <a:pt x="2045" y="1173"/>
                      <a:pt x="2093" y="1248"/>
                    </a:cubicBezTo>
                    <a:lnTo>
                      <a:pt x="2093" y="1248"/>
                    </a:lnTo>
                    <a:cubicBezTo>
                      <a:pt x="2045" y="1173"/>
                      <a:pt x="1980" y="1115"/>
                      <a:pt x="1905" y="1071"/>
                    </a:cubicBezTo>
                    <a:close/>
                  </a:path>
                </a:pathLst>
              </a:custGeom>
              <a:solidFill>
                <a:srgbClr val="BB781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31"/>
              <p:cNvSpPr/>
              <p:nvPr/>
            </p:nvSpPr>
            <p:spPr>
              <a:xfrm>
                <a:off x="1263682" y="3540893"/>
                <a:ext cx="333651" cy="279074"/>
              </a:xfrm>
              <a:custGeom>
                <a:rect b="b" l="l" r="r" t="t"/>
                <a:pathLst>
                  <a:path extrusionOk="0" h="2480" w="2965">
                    <a:moveTo>
                      <a:pt x="746" y="0"/>
                    </a:moveTo>
                    <a:lnTo>
                      <a:pt x="1" y="1332"/>
                    </a:lnTo>
                    <a:lnTo>
                      <a:pt x="1922" y="2412"/>
                    </a:lnTo>
                    <a:cubicBezTo>
                      <a:pt x="2004" y="2456"/>
                      <a:pt x="2095" y="2480"/>
                      <a:pt x="2188" y="2480"/>
                    </a:cubicBezTo>
                    <a:cubicBezTo>
                      <a:pt x="2436" y="2480"/>
                      <a:pt x="2699" y="2324"/>
                      <a:pt x="2848" y="2054"/>
                    </a:cubicBezTo>
                    <a:cubicBezTo>
                      <a:pt x="2927" y="1918"/>
                      <a:pt x="2964" y="1772"/>
                      <a:pt x="2964" y="1632"/>
                    </a:cubicBezTo>
                    <a:cubicBezTo>
                      <a:pt x="2964" y="1584"/>
                      <a:pt x="2957" y="1536"/>
                      <a:pt x="2950" y="1492"/>
                    </a:cubicBezTo>
                    <a:cubicBezTo>
                      <a:pt x="2936" y="1404"/>
                      <a:pt x="2903" y="1322"/>
                      <a:pt x="2859" y="1254"/>
                    </a:cubicBezTo>
                    <a:cubicBezTo>
                      <a:pt x="2811" y="1179"/>
                      <a:pt x="2746" y="1121"/>
                      <a:pt x="2671" y="1077"/>
                    </a:cubicBezTo>
                    <a:lnTo>
                      <a:pt x="767" y="7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31"/>
              <p:cNvSpPr/>
              <p:nvPr/>
            </p:nvSpPr>
            <p:spPr>
              <a:xfrm>
                <a:off x="1559524" y="2445080"/>
                <a:ext cx="583581" cy="406008"/>
              </a:xfrm>
              <a:custGeom>
                <a:rect b="b" l="l" r="r" t="t"/>
                <a:pathLst>
                  <a:path extrusionOk="0" h="3608" w="5186">
                    <a:moveTo>
                      <a:pt x="795" y="0"/>
                    </a:moveTo>
                    <a:cubicBezTo>
                      <a:pt x="547" y="0"/>
                      <a:pt x="286" y="157"/>
                      <a:pt x="137" y="423"/>
                    </a:cubicBezTo>
                    <a:cubicBezTo>
                      <a:pt x="32" y="610"/>
                      <a:pt x="1" y="811"/>
                      <a:pt x="35" y="988"/>
                    </a:cubicBezTo>
                    <a:cubicBezTo>
                      <a:pt x="66" y="1165"/>
                      <a:pt x="164" y="1315"/>
                      <a:pt x="315" y="1400"/>
                    </a:cubicBezTo>
                    <a:lnTo>
                      <a:pt x="4122" y="3540"/>
                    </a:lnTo>
                    <a:cubicBezTo>
                      <a:pt x="4205" y="3586"/>
                      <a:pt x="4295" y="3608"/>
                      <a:pt x="4388" y="3608"/>
                    </a:cubicBezTo>
                    <a:cubicBezTo>
                      <a:pt x="4637" y="3608"/>
                      <a:pt x="4901" y="3450"/>
                      <a:pt x="5053" y="3182"/>
                    </a:cubicBezTo>
                    <a:cubicBezTo>
                      <a:pt x="5155" y="2998"/>
                      <a:pt x="5185" y="2797"/>
                      <a:pt x="5151" y="2620"/>
                    </a:cubicBezTo>
                    <a:cubicBezTo>
                      <a:pt x="5121" y="2443"/>
                      <a:pt x="5022" y="2289"/>
                      <a:pt x="4872" y="2204"/>
                    </a:cubicBezTo>
                    <a:lnTo>
                      <a:pt x="1064" y="69"/>
                    </a:lnTo>
                    <a:cubicBezTo>
                      <a:pt x="980" y="22"/>
                      <a:pt x="889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31"/>
              <p:cNvSpPr/>
              <p:nvPr/>
            </p:nvSpPr>
            <p:spPr>
              <a:xfrm>
                <a:off x="1807202" y="2721790"/>
                <a:ext cx="2026" cy="1238"/>
              </a:xfrm>
              <a:custGeom>
                <a:rect b="b" l="l" r="r" t="t"/>
                <a:pathLst>
                  <a:path extrusionOk="0" h="11" w="18">
                    <a:moveTo>
                      <a:pt x="0" y="1"/>
                    </a:moveTo>
                    <a:lnTo>
                      <a:pt x="0" y="1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31"/>
              <p:cNvSpPr/>
              <p:nvPr/>
            </p:nvSpPr>
            <p:spPr>
              <a:xfrm>
                <a:off x="1980048" y="3297942"/>
                <a:ext cx="138412" cy="195915"/>
              </a:xfrm>
              <a:custGeom>
                <a:rect b="b" l="l" r="r" t="t"/>
                <a:pathLst>
                  <a:path extrusionOk="0" h="1741" w="1230">
                    <a:moveTo>
                      <a:pt x="980" y="0"/>
                    </a:moveTo>
                    <a:cubicBezTo>
                      <a:pt x="908" y="0"/>
                      <a:pt x="841" y="35"/>
                      <a:pt x="805" y="99"/>
                    </a:cubicBezTo>
                    <a:lnTo>
                      <a:pt x="55" y="1438"/>
                    </a:lnTo>
                    <a:cubicBezTo>
                      <a:pt x="0" y="1532"/>
                      <a:pt x="41" y="1655"/>
                      <a:pt x="143" y="1713"/>
                    </a:cubicBezTo>
                    <a:cubicBezTo>
                      <a:pt x="177" y="1732"/>
                      <a:pt x="215" y="1741"/>
                      <a:pt x="252" y="1741"/>
                    </a:cubicBezTo>
                    <a:cubicBezTo>
                      <a:pt x="322" y="1741"/>
                      <a:pt x="389" y="1708"/>
                      <a:pt x="423" y="1645"/>
                    </a:cubicBezTo>
                    <a:lnTo>
                      <a:pt x="1176" y="303"/>
                    </a:lnTo>
                    <a:cubicBezTo>
                      <a:pt x="1230" y="207"/>
                      <a:pt x="1186" y="85"/>
                      <a:pt x="1087" y="27"/>
                    </a:cubicBezTo>
                    <a:cubicBezTo>
                      <a:pt x="1053" y="9"/>
                      <a:pt x="1016" y="0"/>
                      <a:pt x="9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31"/>
              <p:cNvSpPr/>
              <p:nvPr/>
            </p:nvSpPr>
            <p:spPr>
              <a:xfrm>
                <a:off x="1996140" y="3300980"/>
                <a:ext cx="118944" cy="192876"/>
              </a:xfrm>
              <a:custGeom>
                <a:rect b="b" l="l" r="r" t="t"/>
                <a:pathLst>
                  <a:path extrusionOk="0" h="1714" w="1057">
                    <a:moveTo>
                      <a:pt x="944" y="0"/>
                    </a:moveTo>
                    <a:lnTo>
                      <a:pt x="0" y="1686"/>
                    </a:lnTo>
                    <a:cubicBezTo>
                      <a:pt x="35" y="1703"/>
                      <a:pt x="72" y="1713"/>
                      <a:pt x="106" y="1713"/>
                    </a:cubicBezTo>
                    <a:cubicBezTo>
                      <a:pt x="178" y="1713"/>
                      <a:pt x="246" y="1680"/>
                      <a:pt x="280" y="1618"/>
                    </a:cubicBezTo>
                    <a:lnTo>
                      <a:pt x="1033" y="276"/>
                    </a:lnTo>
                    <a:cubicBezTo>
                      <a:pt x="1050" y="249"/>
                      <a:pt x="1057" y="218"/>
                      <a:pt x="1057" y="188"/>
                    </a:cubicBezTo>
                    <a:cubicBezTo>
                      <a:pt x="1057" y="116"/>
                      <a:pt x="1016" y="41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31"/>
              <p:cNvSpPr/>
              <p:nvPr/>
            </p:nvSpPr>
            <p:spPr>
              <a:xfrm>
                <a:off x="2937116" y="3806238"/>
                <a:ext cx="204805" cy="290102"/>
              </a:xfrm>
              <a:custGeom>
                <a:rect b="b" l="l" r="r" t="t"/>
                <a:pathLst>
                  <a:path extrusionOk="0" h="2578" w="1820">
                    <a:moveTo>
                      <a:pt x="1447" y="0"/>
                    </a:moveTo>
                    <a:cubicBezTo>
                      <a:pt x="1343" y="0"/>
                      <a:pt x="1244" y="51"/>
                      <a:pt x="1193" y="145"/>
                    </a:cubicBezTo>
                    <a:lnTo>
                      <a:pt x="79" y="2128"/>
                    </a:lnTo>
                    <a:cubicBezTo>
                      <a:pt x="0" y="2268"/>
                      <a:pt x="58" y="2452"/>
                      <a:pt x="212" y="2537"/>
                    </a:cubicBezTo>
                    <a:cubicBezTo>
                      <a:pt x="261" y="2564"/>
                      <a:pt x="316" y="2577"/>
                      <a:pt x="370" y="2577"/>
                    </a:cubicBezTo>
                    <a:cubicBezTo>
                      <a:pt x="474" y="2577"/>
                      <a:pt x="575" y="2527"/>
                      <a:pt x="627" y="2434"/>
                    </a:cubicBezTo>
                    <a:lnTo>
                      <a:pt x="1737" y="452"/>
                    </a:lnTo>
                    <a:cubicBezTo>
                      <a:pt x="1819" y="309"/>
                      <a:pt x="1758" y="125"/>
                      <a:pt x="1608" y="43"/>
                    </a:cubicBezTo>
                    <a:cubicBezTo>
                      <a:pt x="1557" y="14"/>
                      <a:pt x="1501" y="0"/>
                      <a:pt x="14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31"/>
              <p:cNvSpPr/>
              <p:nvPr/>
            </p:nvSpPr>
            <p:spPr>
              <a:xfrm>
                <a:off x="2960860" y="3811077"/>
                <a:ext cx="175997" cy="285264"/>
              </a:xfrm>
              <a:custGeom>
                <a:rect b="b" l="l" r="r" t="t"/>
                <a:pathLst>
                  <a:path extrusionOk="0" h="2535" w="1564">
                    <a:moveTo>
                      <a:pt x="1397" y="0"/>
                    </a:moveTo>
                    <a:lnTo>
                      <a:pt x="1" y="2494"/>
                    </a:lnTo>
                    <a:cubicBezTo>
                      <a:pt x="48" y="2521"/>
                      <a:pt x="106" y="2534"/>
                      <a:pt x="161" y="2534"/>
                    </a:cubicBezTo>
                    <a:cubicBezTo>
                      <a:pt x="263" y="2534"/>
                      <a:pt x="366" y="2484"/>
                      <a:pt x="416" y="2391"/>
                    </a:cubicBezTo>
                    <a:lnTo>
                      <a:pt x="1526" y="409"/>
                    </a:lnTo>
                    <a:cubicBezTo>
                      <a:pt x="1551" y="365"/>
                      <a:pt x="1564" y="321"/>
                      <a:pt x="1564" y="277"/>
                    </a:cubicBezTo>
                    <a:cubicBezTo>
                      <a:pt x="1564" y="168"/>
                      <a:pt x="1503" y="58"/>
                      <a:pt x="1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31"/>
              <p:cNvSpPr/>
              <p:nvPr/>
            </p:nvSpPr>
            <p:spPr>
              <a:xfrm>
                <a:off x="898410" y="3853613"/>
                <a:ext cx="930736" cy="172283"/>
              </a:xfrm>
              <a:custGeom>
                <a:rect b="b" l="l" r="r" t="t"/>
                <a:pathLst>
                  <a:path extrusionOk="0" h="1531" w="8271">
                    <a:moveTo>
                      <a:pt x="930" y="1"/>
                    </a:moveTo>
                    <a:cubicBezTo>
                      <a:pt x="419" y="1"/>
                      <a:pt x="1" y="345"/>
                      <a:pt x="1" y="763"/>
                    </a:cubicBezTo>
                    <a:cubicBezTo>
                      <a:pt x="1" y="975"/>
                      <a:pt x="106" y="1166"/>
                      <a:pt x="273" y="1305"/>
                    </a:cubicBezTo>
                    <a:cubicBezTo>
                      <a:pt x="444" y="1445"/>
                      <a:pt x="675" y="1530"/>
                      <a:pt x="930" y="1530"/>
                    </a:cubicBezTo>
                    <a:lnTo>
                      <a:pt x="7341" y="1530"/>
                    </a:lnTo>
                    <a:cubicBezTo>
                      <a:pt x="7852" y="1530"/>
                      <a:pt x="8271" y="1186"/>
                      <a:pt x="8271" y="763"/>
                    </a:cubicBezTo>
                    <a:cubicBezTo>
                      <a:pt x="8271" y="553"/>
                      <a:pt x="8165" y="362"/>
                      <a:pt x="7998" y="222"/>
                    </a:cubicBezTo>
                    <a:cubicBezTo>
                      <a:pt x="7831" y="86"/>
                      <a:pt x="7593" y="1"/>
                      <a:pt x="73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31"/>
              <p:cNvSpPr/>
              <p:nvPr/>
            </p:nvSpPr>
            <p:spPr>
              <a:xfrm>
                <a:off x="1360346" y="3853613"/>
                <a:ext cx="468800" cy="122433"/>
              </a:xfrm>
              <a:custGeom>
                <a:rect b="b" l="l" r="r" t="t"/>
                <a:pathLst>
                  <a:path extrusionOk="0" h="1088" w="4166">
                    <a:moveTo>
                      <a:pt x="0" y="1"/>
                    </a:moveTo>
                    <a:lnTo>
                      <a:pt x="0" y="1087"/>
                    </a:lnTo>
                    <a:lnTo>
                      <a:pt x="4080" y="1087"/>
                    </a:lnTo>
                    <a:cubicBezTo>
                      <a:pt x="4135" y="988"/>
                      <a:pt x="4166" y="880"/>
                      <a:pt x="4166" y="763"/>
                    </a:cubicBezTo>
                    <a:cubicBezTo>
                      <a:pt x="4166" y="553"/>
                      <a:pt x="4060" y="362"/>
                      <a:pt x="3893" y="222"/>
                    </a:cubicBezTo>
                    <a:cubicBezTo>
                      <a:pt x="3726" y="86"/>
                      <a:pt x="3488" y="1"/>
                      <a:pt x="3236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31"/>
              <p:cNvSpPr/>
              <p:nvPr/>
            </p:nvSpPr>
            <p:spPr>
              <a:xfrm>
                <a:off x="815250" y="3975932"/>
                <a:ext cx="1097505" cy="210094"/>
              </a:xfrm>
              <a:custGeom>
                <a:rect b="b" l="l" r="r" t="t"/>
                <a:pathLst>
                  <a:path extrusionOk="0" h="1867" w="9753">
                    <a:moveTo>
                      <a:pt x="566" y="0"/>
                    </a:moveTo>
                    <a:cubicBezTo>
                      <a:pt x="253" y="0"/>
                      <a:pt x="1" y="256"/>
                      <a:pt x="1" y="566"/>
                    </a:cubicBezTo>
                    <a:lnTo>
                      <a:pt x="1" y="1866"/>
                    </a:lnTo>
                    <a:lnTo>
                      <a:pt x="9752" y="1866"/>
                    </a:lnTo>
                    <a:lnTo>
                      <a:pt x="9752" y="566"/>
                    </a:lnTo>
                    <a:cubicBezTo>
                      <a:pt x="9752" y="256"/>
                      <a:pt x="9496" y="0"/>
                      <a:pt x="9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31"/>
              <p:cNvSpPr/>
              <p:nvPr/>
            </p:nvSpPr>
            <p:spPr>
              <a:xfrm>
                <a:off x="1360346" y="3975932"/>
                <a:ext cx="552410" cy="156867"/>
              </a:xfrm>
              <a:custGeom>
                <a:rect b="b" l="l" r="r" t="t"/>
                <a:pathLst>
                  <a:path extrusionOk="0" h="1394" w="4909">
                    <a:moveTo>
                      <a:pt x="0" y="0"/>
                    </a:moveTo>
                    <a:lnTo>
                      <a:pt x="0" y="1393"/>
                    </a:lnTo>
                    <a:lnTo>
                      <a:pt x="4908" y="1393"/>
                    </a:lnTo>
                    <a:lnTo>
                      <a:pt x="4908" y="566"/>
                    </a:lnTo>
                    <a:cubicBezTo>
                      <a:pt x="4908" y="256"/>
                      <a:pt x="4652" y="0"/>
                      <a:pt x="43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31"/>
              <p:cNvSpPr/>
              <p:nvPr/>
            </p:nvSpPr>
            <p:spPr>
              <a:xfrm>
                <a:off x="815250" y="4132686"/>
                <a:ext cx="1097505" cy="53339"/>
              </a:xfrm>
              <a:custGeom>
                <a:rect b="b" l="l" r="r" t="t"/>
                <a:pathLst>
                  <a:path extrusionOk="0" h="474" w="9753">
                    <a:moveTo>
                      <a:pt x="1" y="0"/>
                    </a:moveTo>
                    <a:lnTo>
                      <a:pt x="1" y="473"/>
                    </a:lnTo>
                    <a:lnTo>
                      <a:pt x="9752" y="473"/>
                    </a:lnTo>
                    <a:lnTo>
                      <a:pt x="97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31"/>
              <p:cNvSpPr/>
              <p:nvPr/>
            </p:nvSpPr>
            <p:spPr>
              <a:xfrm>
                <a:off x="1360346" y="4132686"/>
                <a:ext cx="552410" cy="53339"/>
              </a:xfrm>
              <a:custGeom>
                <a:rect b="b" l="l" r="r" t="t"/>
                <a:pathLst>
                  <a:path extrusionOk="0" h="474" w="4909">
                    <a:moveTo>
                      <a:pt x="0" y="0"/>
                    </a:moveTo>
                    <a:lnTo>
                      <a:pt x="0" y="473"/>
                    </a:lnTo>
                    <a:lnTo>
                      <a:pt x="4908" y="473"/>
                    </a:lnTo>
                    <a:lnTo>
                      <a:pt x="49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2" name="Google Shape;442;p31"/>
            <p:cNvSpPr/>
            <p:nvPr/>
          </p:nvSpPr>
          <p:spPr>
            <a:xfrm>
              <a:off x="1986267" y="2843909"/>
              <a:ext cx="333651" cy="279074"/>
            </a:xfrm>
            <a:custGeom>
              <a:rect b="b" l="l" r="r" t="t"/>
              <a:pathLst>
                <a:path extrusionOk="0" h="2480" w="2965">
                  <a:moveTo>
                    <a:pt x="746" y="0"/>
                  </a:moveTo>
                  <a:lnTo>
                    <a:pt x="1" y="1332"/>
                  </a:lnTo>
                  <a:lnTo>
                    <a:pt x="1922" y="2412"/>
                  </a:lnTo>
                  <a:cubicBezTo>
                    <a:pt x="2004" y="2456"/>
                    <a:pt x="2095" y="2480"/>
                    <a:pt x="2188" y="2480"/>
                  </a:cubicBezTo>
                  <a:cubicBezTo>
                    <a:pt x="2436" y="2480"/>
                    <a:pt x="2699" y="2324"/>
                    <a:pt x="2848" y="2054"/>
                  </a:cubicBezTo>
                  <a:cubicBezTo>
                    <a:pt x="2927" y="1918"/>
                    <a:pt x="2964" y="1772"/>
                    <a:pt x="2964" y="1632"/>
                  </a:cubicBezTo>
                  <a:cubicBezTo>
                    <a:pt x="2964" y="1584"/>
                    <a:pt x="2957" y="1536"/>
                    <a:pt x="2950" y="1492"/>
                  </a:cubicBezTo>
                  <a:cubicBezTo>
                    <a:pt x="2936" y="1404"/>
                    <a:pt x="2903" y="1322"/>
                    <a:pt x="2859" y="1254"/>
                  </a:cubicBezTo>
                  <a:cubicBezTo>
                    <a:pt x="2811" y="1179"/>
                    <a:pt x="2746" y="1121"/>
                    <a:pt x="2671" y="1077"/>
                  </a:cubicBezTo>
                  <a:lnTo>
                    <a:pt x="767" y="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2"/>
          <p:cNvSpPr txBox="1"/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solidFill>
                  <a:srgbClr val="333644"/>
                </a:solidFill>
                <a:latin typeface="Oswald"/>
                <a:ea typeface="Oswald"/>
                <a:cs typeface="Oswald"/>
                <a:sym typeface="Oswald"/>
              </a:rPr>
              <a:t>Defendant 5</a:t>
            </a:r>
            <a:endParaRPr b="1" sz="83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48" name="Google Shape;448;p32"/>
          <p:cNvSpPr txBox="1"/>
          <p:nvPr>
            <p:ph idx="1" type="body"/>
          </p:nvPr>
        </p:nvSpPr>
        <p:spPr>
          <a:xfrm>
            <a:off x="5024275" y="2100700"/>
            <a:ext cx="34065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Claim: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54.07 &lt; 54.070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449" name="Google Shape;449;p32"/>
          <p:cNvSpPr/>
          <p:nvPr/>
        </p:nvSpPr>
        <p:spPr>
          <a:xfrm>
            <a:off x="341300" y="597837"/>
            <a:ext cx="3859836" cy="3859872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0" name="Google Shape;450;p32"/>
          <p:cNvGrpSpPr/>
          <p:nvPr/>
        </p:nvGrpSpPr>
        <p:grpSpPr>
          <a:xfrm>
            <a:off x="992313" y="1801099"/>
            <a:ext cx="2694334" cy="2656604"/>
            <a:chOff x="992313" y="1801099"/>
            <a:chExt cx="2694334" cy="2656604"/>
          </a:xfrm>
        </p:grpSpPr>
        <p:grpSp>
          <p:nvGrpSpPr>
            <p:cNvPr id="451" name="Google Shape;451;p32"/>
            <p:cNvGrpSpPr/>
            <p:nvPr/>
          </p:nvGrpSpPr>
          <p:grpSpPr>
            <a:xfrm>
              <a:off x="1282129" y="1801099"/>
              <a:ext cx="1855742" cy="2435663"/>
              <a:chOff x="4020000" y="4232425"/>
              <a:chExt cx="961325" cy="1146950"/>
            </a:xfrm>
          </p:grpSpPr>
          <p:sp>
            <p:nvSpPr>
              <p:cNvPr id="452" name="Google Shape;452;p32"/>
              <p:cNvSpPr/>
              <p:nvPr/>
            </p:nvSpPr>
            <p:spPr>
              <a:xfrm>
                <a:off x="4097750" y="4232425"/>
                <a:ext cx="883575" cy="1097225"/>
              </a:xfrm>
              <a:custGeom>
                <a:rect b="b" l="l" r="r" t="t"/>
                <a:pathLst>
                  <a:path extrusionOk="0" h="43889" w="35343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32"/>
              <p:cNvSpPr/>
              <p:nvPr/>
            </p:nvSpPr>
            <p:spPr>
              <a:xfrm>
                <a:off x="4020000" y="4282150"/>
                <a:ext cx="883550" cy="1097225"/>
              </a:xfrm>
              <a:custGeom>
                <a:rect b="b" l="l" r="r" t="t"/>
                <a:pathLst>
                  <a:path extrusionOk="0" h="43889" w="35342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32"/>
              <p:cNvSpPr/>
              <p:nvPr/>
            </p:nvSpPr>
            <p:spPr>
              <a:xfrm>
                <a:off x="4137100" y="44273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32"/>
              <p:cNvSpPr/>
              <p:nvPr/>
            </p:nvSpPr>
            <p:spPr>
              <a:xfrm>
                <a:off x="4137100" y="45062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32"/>
              <p:cNvSpPr/>
              <p:nvPr/>
            </p:nvSpPr>
            <p:spPr>
              <a:xfrm>
                <a:off x="4137100" y="45849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32"/>
              <p:cNvSpPr/>
              <p:nvPr/>
            </p:nvSpPr>
            <p:spPr>
              <a:xfrm>
                <a:off x="4137100" y="4663725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32"/>
              <p:cNvSpPr/>
              <p:nvPr/>
            </p:nvSpPr>
            <p:spPr>
              <a:xfrm>
                <a:off x="4137100" y="47424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32"/>
              <p:cNvSpPr/>
              <p:nvPr/>
            </p:nvSpPr>
            <p:spPr>
              <a:xfrm>
                <a:off x="4137100" y="48213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32"/>
              <p:cNvSpPr/>
              <p:nvPr/>
            </p:nvSpPr>
            <p:spPr>
              <a:xfrm>
                <a:off x="4137100" y="49001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32"/>
              <p:cNvSpPr/>
              <p:nvPr/>
            </p:nvSpPr>
            <p:spPr>
              <a:xfrm>
                <a:off x="4137100" y="49788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6"/>
                    </a:lnTo>
                    <a:lnTo>
                      <a:pt x="25978" y="756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32"/>
              <p:cNvSpPr/>
              <p:nvPr/>
            </p:nvSpPr>
            <p:spPr>
              <a:xfrm>
                <a:off x="4137100" y="50577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32"/>
              <p:cNvSpPr/>
              <p:nvPr/>
            </p:nvSpPr>
            <p:spPr>
              <a:xfrm>
                <a:off x="4137100" y="5136500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2"/>
                    </a:lnTo>
                    <a:lnTo>
                      <a:pt x="25978" y="752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32"/>
              <p:cNvSpPr/>
              <p:nvPr/>
            </p:nvSpPr>
            <p:spPr>
              <a:xfrm>
                <a:off x="4137100" y="52152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5" name="Google Shape;465;p32"/>
            <p:cNvGrpSpPr/>
            <p:nvPr/>
          </p:nvGrpSpPr>
          <p:grpSpPr>
            <a:xfrm>
              <a:off x="2696654" y="2426239"/>
              <a:ext cx="989992" cy="2031325"/>
              <a:chOff x="2247425" y="1722825"/>
              <a:chExt cx="422550" cy="867050"/>
            </a:xfrm>
          </p:grpSpPr>
          <p:sp>
            <p:nvSpPr>
              <p:cNvPr id="466" name="Google Shape;466;p32"/>
              <p:cNvSpPr/>
              <p:nvPr/>
            </p:nvSpPr>
            <p:spPr>
              <a:xfrm>
                <a:off x="2267500" y="1782350"/>
                <a:ext cx="382350" cy="748000"/>
              </a:xfrm>
              <a:custGeom>
                <a:rect b="b" l="l" r="r" t="t"/>
                <a:pathLst>
                  <a:path extrusionOk="0" h="29920" w="15294">
                    <a:moveTo>
                      <a:pt x="1" y="1"/>
                    </a:moveTo>
                    <a:lnTo>
                      <a:pt x="1" y="6039"/>
                    </a:lnTo>
                    <a:cubicBezTo>
                      <a:pt x="1" y="9469"/>
                      <a:pt x="2259" y="12371"/>
                      <a:pt x="5369" y="13338"/>
                    </a:cubicBezTo>
                    <a:cubicBezTo>
                      <a:pt x="6084" y="13560"/>
                      <a:pt x="6608" y="14193"/>
                      <a:pt x="6612" y="14940"/>
                    </a:cubicBezTo>
                    <a:lnTo>
                      <a:pt x="6612" y="14981"/>
                    </a:lnTo>
                    <a:cubicBezTo>
                      <a:pt x="6608" y="15726"/>
                      <a:pt x="6084" y="16356"/>
                      <a:pt x="5369" y="16581"/>
                    </a:cubicBezTo>
                    <a:cubicBezTo>
                      <a:pt x="2259" y="17548"/>
                      <a:pt x="1" y="20450"/>
                      <a:pt x="1" y="23880"/>
                    </a:cubicBezTo>
                    <a:lnTo>
                      <a:pt x="1" y="29920"/>
                    </a:lnTo>
                    <a:lnTo>
                      <a:pt x="15294" y="29920"/>
                    </a:lnTo>
                    <a:lnTo>
                      <a:pt x="15294" y="23880"/>
                    </a:lnTo>
                    <a:cubicBezTo>
                      <a:pt x="15294" y="20450"/>
                      <a:pt x="13036" y="17548"/>
                      <a:pt x="9926" y="16581"/>
                    </a:cubicBezTo>
                    <a:cubicBezTo>
                      <a:pt x="9211" y="16356"/>
                      <a:pt x="8686" y="15726"/>
                      <a:pt x="8683" y="14981"/>
                    </a:cubicBezTo>
                    <a:lnTo>
                      <a:pt x="8683" y="14940"/>
                    </a:lnTo>
                    <a:cubicBezTo>
                      <a:pt x="8686" y="14193"/>
                      <a:pt x="9211" y="13560"/>
                      <a:pt x="9926" y="13338"/>
                    </a:cubicBezTo>
                    <a:cubicBezTo>
                      <a:pt x="13036" y="12371"/>
                      <a:pt x="15294" y="9469"/>
                      <a:pt x="15294" y="6039"/>
                    </a:cubicBezTo>
                    <a:lnTo>
                      <a:pt x="15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32"/>
              <p:cNvSpPr/>
              <p:nvPr/>
            </p:nvSpPr>
            <p:spPr>
              <a:xfrm>
                <a:off x="2287775" y="1941400"/>
                <a:ext cx="341825" cy="557950"/>
              </a:xfrm>
              <a:custGeom>
                <a:rect b="b" l="l" r="r" t="t"/>
                <a:pathLst>
                  <a:path extrusionOk="0" h="22318" w="13673">
                    <a:moveTo>
                      <a:pt x="1" y="1"/>
                    </a:moveTo>
                    <a:cubicBezTo>
                      <a:pt x="69" y="1414"/>
                      <a:pt x="559" y="2708"/>
                      <a:pt x="1353" y="3768"/>
                    </a:cubicBezTo>
                    <a:cubicBezTo>
                      <a:pt x="2204" y="4912"/>
                      <a:pt x="3406" y="5778"/>
                      <a:pt x="4799" y="6210"/>
                    </a:cubicBezTo>
                    <a:cubicBezTo>
                      <a:pt x="5307" y="6371"/>
                      <a:pt x="5750" y="6673"/>
                      <a:pt x="6074" y="7082"/>
                    </a:cubicBezTo>
                    <a:cubicBezTo>
                      <a:pt x="6397" y="7487"/>
                      <a:pt x="6602" y="8009"/>
                      <a:pt x="6605" y="8570"/>
                    </a:cubicBezTo>
                    <a:lnTo>
                      <a:pt x="6605" y="17556"/>
                    </a:lnTo>
                    <a:cubicBezTo>
                      <a:pt x="6602" y="18118"/>
                      <a:pt x="6397" y="18639"/>
                      <a:pt x="6074" y="19045"/>
                    </a:cubicBezTo>
                    <a:cubicBezTo>
                      <a:pt x="5750" y="19453"/>
                      <a:pt x="5307" y="19757"/>
                      <a:pt x="4799" y="19916"/>
                    </a:cubicBezTo>
                    <a:cubicBezTo>
                      <a:pt x="3423" y="20345"/>
                      <a:pt x="2235" y="21194"/>
                      <a:pt x="1383" y="22318"/>
                    </a:cubicBezTo>
                    <a:lnTo>
                      <a:pt x="12290" y="22318"/>
                    </a:lnTo>
                    <a:cubicBezTo>
                      <a:pt x="11438" y="21194"/>
                      <a:pt x="10249" y="20345"/>
                      <a:pt x="8873" y="19916"/>
                    </a:cubicBezTo>
                    <a:cubicBezTo>
                      <a:pt x="8366" y="19757"/>
                      <a:pt x="7923" y="19453"/>
                      <a:pt x="7596" y="19045"/>
                    </a:cubicBezTo>
                    <a:cubicBezTo>
                      <a:pt x="7272" y="18639"/>
                      <a:pt x="7072" y="18118"/>
                      <a:pt x="7068" y="17556"/>
                    </a:cubicBezTo>
                    <a:lnTo>
                      <a:pt x="7068" y="17553"/>
                    </a:lnTo>
                    <a:lnTo>
                      <a:pt x="7068" y="8570"/>
                    </a:lnTo>
                    <a:cubicBezTo>
                      <a:pt x="7072" y="8009"/>
                      <a:pt x="7272" y="7487"/>
                      <a:pt x="7596" y="7082"/>
                    </a:cubicBezTo>
                    <a:cubicBezTo>
                      <a:pt x="7923" y="6673"/>
                      <a:pt x="8366" y="6371"/>
                      <a:pt x="8873" y="6210"/>
                    </a:cubicBezTo>
                    <a:cubicBezTo>
                      <a:pt x="10266" y="5778"/>
                      <a:pt x="11469" y="4912"/>
                      <a:pt x="12320" y="3768"/>
                    </a:cubicBezTo>
                    <a:cubicBezTo>
                      <a:pt x="13114" y="2708"/>
                      <a:pt x="13604" y="1414"/>
                      <a:pt x="13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32"/>
              <p:cNvSpPr/>
              <p:nvPr/>
            </p:nvSpPr>
            <p:spPr>
              <a:xfrm>
                <a:off x="2247425" y="1810625"/>
                <a:ext cx="422550" cy="15600"/>
              </a:xfrm>
              <a:custGeom>
                <a:rect b="b" l="l" r="r" t="t"/>
                <a:pathLst>
                  <a:path extrusionOk="0" h="624" w="16902">
                    <a:moveTo>
                      <a:pt x="0" y="0"/>
                    </a:moveTo>
                    <a:lnTo>
                      <a:pt x="535" y="623"/>
                    </a:lnTo>
                    <a:lnTo>
                      <a:pt x="16362" y="623"/>
                    </a:ln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32"/>
              <p:cNvSpPr/>
              <p:nvPr/>
            </p:nvSpPr>
            <p:spPr>
              <a:xfrm>
                <a:off x="2247425" y="1722825"/>
                <a:ext cx="422550" cy="89275"/>
              </a:xfrm>
              <a:custGeom>
                <a:rect b="b" l="l" r="r" t="t"/>
                <a:pathLst>
                  <a:path extrusionOk="0" h="3571" w="16902">
                    <a:moveTo>
                      <a:pt x="416" y="0"/>
                    </a:moveTo>
                    <a:cubicBezTo>
                      <a:pt x="187" y="0"/>
                      <a:pt x="0" y="188"/>
                      <a:pt x="0" y="416"/>
                    </a:cubicBezTo>
                    <a:lnTo>
                      <a:pt x="0" y="3570"/>
                    </a:lnTo>
                    <a:lnTo>
                      <a:pt x="16901" y="3570"/>
                    </a:lnTo>
                    <a:lnTo>
                      <a:pt x="16901" y="416"/>
                    </a:lnTo>
                    <a:cubicBezTo>
                      <a:pt x="16901" y="188"/>
                      <a:pt x="16713" y="0"/>
                      <a:pt x="16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32"/>
              <p:cNvSpPr/>
              <p:nvPr/>
            </p:nvSpPr>
            <p:spPr>
              <a:xfrm>
                <a:off x="2597725" y="1812075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487" y="0"/>
                    </a:moveTo>
                    <a:lnTo>
                      <a:pt x="0" y="565"/>
                    </a:lnTo>
                    <a:lnTo>
                      <a:pt x="1997" y="565"/>
                    </a:lnTo>
                    <a:lnTo>
                      <a:pt x="24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32"/>
              <p:cNvSpPr/>
              <p:nvPr/>
            </p:nvSpPr>
            <p:spPr>
              <a:xfrm>
                <a:off x="2611175" y="1733625"/>
                <a:ext cx="49850" cy="78475"/>
              </a:xfrm>
              <a:custGeom>
                <a:rect b="b" l="l" r="r" t="t"/>
                <a:pathLst>
                  <a:path extrusionOk="0" h="3139" w="1994">
                    <a:moveTo>
                      <a:pt x="1" y="1"/>
                    </a:moveTo>
                    <a:lnTo>
                      <a:pt x="1" y="3138"/>
                    </a:lnTo>
                    <a:lnTo>
                      <a:pt x="1993" y="3138"/>
                    </a:lnTo>
                    <a:lnTo>
                      <a:pt x="199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32"/>
              <p:cNvSpPr/>
              <p:nvPr/>
            </p:nvSpPr>
            <p:spPr>
              <a:xfrm>
                <a:off x="2559075" y="1812075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32"/>
              <p:cNvSpPr/>
              <p:nvPr/>
            </p:nvSpPr>
            <p:spPr>
              <a:xfrm>
                <a:off x="2572450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0" y="1"/>
                    </a:moveTo>
                    <a:lnTo>
                      <a:pt x="0" y="3138"/>
                    </a:lnTo>
                    <a:lnTo>
                      <a:pt x="596" y="3138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32"/>
              <p:cNvSpPr/>
              <p:nvPr/>
            </p:nvSpPr>
            <p:spPr>
              <a:xfrm>
                <a:off x="2264875" y="1812075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32"/>
              <p:cNvSpPr/>
              <p:nvPr/>
            </p:nvSpPr>
            <p:spPr>
              <a:xfrm>
                <a:off x="2263575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1" y="1"/>
                    </a:moveTo>
                    <a:lnTo>
                      <a:pt x="1" y="3138"/>
                    </a:lnTo>
                    <a:lnTo>
                      <a:pt x="597" y="3138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32"/>
              <p:cNvSpPr/>
              <p:nvPr/>
            </p:nvSpPr>
            <p:spPr>
              <a:xfrm>
                <a:off x="2247425" y="2486400"/>
                <a:ext cx="422550" cy="15675"/>
              </a:xfrm>
              <a:custGeom>
                <a:rect b="b" l="l" r="r" t="t"/>
                <a:pathLst>
                  <a:path extrusionOk="0" h="627" w="16902">
                    <a:moveTo>
                      <a:pt x="535" y="0"/>
                    </a:moveTo>
                    <a:lnTo>
                      <a:pt x="0" y="626"/>
                    </a:lnTo>
                    <a:lnTo>
                      <a:pt x="16901" y="626"/>
                    </a:lnTo>
                    <a:lnTo>
                      <a:pt x="16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32"/>
              <p:cNvSpPr/>
              <p:nvPr/>
            </p:nvSpPr>
            <p:spPr>
              <a:xfrm>
                <a:off x="2247425" y="2500525"/>
                <a:ext cx="422550" cy="89350"/>
              </a:xfrm>
              <a:custGeom>
                <a:rect b="b" l="l" r="r" t="t"/>
                <a:pathLst>
                  <a:path extrusionOk="0" h="3574" w="16902">
                    <a:moveTo>
                      <a:pt x="0" y="0"/>
                    </a:moveTo>
                    <a:lnTo>
                      <a:pt x="0" y="3155"/>
                    </a:lnTo>
                    <a:cubicBezTo>
                      <a:pt x="0" y="3386"/>
                      <a:pt x="187" y="3573"/>
                      <a:pt x="416" y="3573"/>
                    </a:cubicBezTo>
                    <a:lnTo>
                      <a:pt x="16482" y="3573"/>
                    </a:lnTo>
                    <a:cubicBezTo>
                      <a:pt x="16713" y="3573"/>
                      <a:pt x="16901" y="3386"/>
                      <a:pt x="16901" y="3155"/>
                    </a:cubicBez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2597725" y="2486400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0" y="0"/>
                    </a:moveTo>
                    <a:lnTo>
                      <a:pt x="487" y="565"/>
                    </a:lnTo>
                    <a:lnTo>
                      <a:pt x="2480" y="565"/>
                    </a:lnTo>
                    <a:lnTo>
                      <a:pt x="1997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32"/>
              <p:cNvSpPr/>
              <p:nvPr/>
            </p:nvSpPr>
            <p:spPr>
              <a:xfrm>
                <a:off x="2611175" y="2500525"/>
                <a:ext cx="49850" cy="78525"/>
              </a:xfrm>
              <a:custGeom>
                <a:rect b="b" l="l" r="r" t="t"/>
                <a:pathLst>
                  <a:path extrusionOk="0" h="3141" w="1994">
                    <a:moveTo>
                      <a:pt x="1" y="0"/>
                    </a:moveTo>
                    <a:lnTo>
                      <a:pt x="1" y="3141"/>
                    </a:lnTo>
                    <a:lnTo>
                      <a:pt x="1993" y="3141"/>
                    </a:lnTo>
                    <a:lnTo>
                      <a:pt x="199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32"/>
              <p:cNvSpPr/>
              <p:nvPr/>
            </p:nvSpPr>
            <p:spPr>
              <a:xfrm>
                <a:off x="2559075" y="2486400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32"/>
              <p:cNvSpPr/>
              <p:nvPr/>
            </p:nvSpPr>
            <p:spPr>
              <a:xfrm>
                <a:off x="2572450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0" y="0"/>
                    </a:moveTo>
                    <a:lnTo>
                      <a:pt x="0" y="3141"/>
                    </a:lnTo>
                    <a:lnTo>
                      <a:pt x="596" y="3141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32"/>
              <p:cNvSpPr/>
              <p:nvPr/>
            </p:nvSpPr>
            <p:spPr>
              <a:xfrm>
                <a:off x="2264875" y="2486400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accent4">
                  <a:alpha val="388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32"/>
              <p:cNvSpPr/>
              <p:nvPr/>
            </p:nvSpPr>
            <p:spPr>
              <a:xfrm>
                <a:off x="2263575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1" y="0"/>
                    </a:moveTo>
                    <a:lnTo>
                      <a:pt x="1" y="3141"/>
                    </a:lnTo>
                    <a:lnTo>
                      <a:pt x="597" y="3141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32"/>
              <p:cNvSpPr/>
              <p:nvPr/>
            </p:nvSpPr>
            <p:spPr>
              <a:xfrm>
                <a:off x="2458697" y="1722825"/>
                <a:ext cx="211275" cy="867050"/>
              </a:xfrm>
              <a:custGeom>
                <a:rect b="b" l="l" r="r" t="t"/>
                <a:pathLst>
                  <a:path extrusionOk="0" h="34682" w="8451">
                    <a:moveTo>
                      <a:pt x="0" y="0"/>
                    </a:moveTo>
                    <a:lnTo>
                      <a:pt x="0" y="34681"/>
                    </a:lnTo>
                    <a:lnTo>
                      <a:pt x="8035" y="34681"/>
                    </a:lnTo>
                    <a:cubicBezTo>
                      <a:pt x="8263" y="34681"/>
                      <a:pt x="8450" y="34494"/>
                      <a:pt x="8450" y="34263"/>
                    </a:cubicBezTo>
                    <a:lnTo>
                      <a:pt x="8450" y="31108"/>
                    </a:lnTo>
                    <a:lnTo>
                      <a:pt x="8399" y="31108"/>
                    </a:lnTo>
                    <a:lnTo>
                      <a:pt x="7916" y="30543"/>
                    </a:lnTo>
                    <a:lnTo>
                      <a:pt x="7647" y="30543"/>
                    </a:lnTo>
                    <a:lnTo>
                      <a:pt x="7647" y="26261"/>
                    </a:lnTo>
                    <a:cubicBezTo>
                      <a:pt x="7647" y="22831"/>
                      <a:pt x="5388" y="19929"/>
                      <a:pt x="2278" y="18962"/>
                    </a:cubicBezTo>
                    <a:cubicBezTo>
                      <a:pt x="1566" y="18737"/>
                      <a:pt x="1042" y="18107"/>
                      <a:pt x="1035" y="17362"/>
                    </a:cubicBezTo>
                    <a:lnTo>
                      <a:pt x="1035" y="17321"/>
                    </a:lnTo>
                    <a:cubicBezTo>
                      <a:pt x="1042" y="16574"/>
                      <a:pt x="1566" y="15941"/>
                      <a:pt x="2278" y="15719"/>
                    </a:cubicBezTo>
                    <a:cubicBezTo>
                      <a:pt x="2401" y="15682"/>
                      <a:pt x="2520" y="15641"/>
                      <a:pt x="2640" y="15597"/>
                    </a:cubicBezTo>
                    <a:cubicBezTo>
                      <a:pt x="2687" y="15580"/>
                      <a:pt x="2735" y="15563"/>
                      <a:pt x="2783" y="15546"/>
                    </a:cubicBezTo>
                    <a:cubicBezTo>
                      <a:pt x="2803" y="15535"/>
                      <a:pt x="2827" y="15526"/>
                      <a:pt x="2851" y="15515"/>
                    </a:cubicBezTo>
                    <a:cubicBezTo>
                      <a:pt x="2946" y="15477"/>
                      <a:pt x="3038" y="15441"/>
                      <a:pt x="3130" y="15400"/>
                    </a:cubicBezTo>
                    <a:cubicBezTo>
                      <a:pt x="3154" y="15389"/>
                      <a:pt x="3174" y="15379"/>
                      <a:pt x="3198" y="15365"/>
                    </a:cubicBezTo>
                    <a:cubicBezTo>
                      <a:pt x="5800" y="14166"/>
                      <a:pt x="7616" y="11547"/>
                      <a:pt x="7647" y="8502"/>
                    </a:cubicBezTo>
                    <a:lnTo>
                      <a:pt x="7647" y="8420"/>
                    </a:lnTo>
                    <a:lnTo>
                      <a:pt x="7647" y="4135"/>
                    </a:lnTo>
                    <a:lnTo>
                      <a:pt x="7916" y="4135"/>
                    </a:lnTo>
                    <a:lnTo>
                      <a:pt x="8399" y="3570"/>
                    </a:lnTo>
                    <a:lnTo>
                      <a:pt x="8450" y="3570"/>
                    </a:lnTo>
                    <a:lnTo>
                      <a:pt x="8450" y="416"/>
                    </a:lnTo>
                    <a:cubicBezTo>
                      <a:pt x="8450" y="188"/>
                      <a:pt x="8263" y="0"/>
                      <a:pt x="8035" y="0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5" name="Google Shape;485;p32"/>
            <p:cNvGrpSpPr/>
            <p:nvPr/>
          </p:nvGrpSpPr>
          <p:grpSpPr>
            <a:xfrm>
              <a:off x="992313" y="2716755"/>
              <a:ext cx="2557807" cy="1740948"/>
              <a:chOff x="815250" y="2445080"/>
              <a:chExt cx="2557807" cy="1740948"/>
            </a:xfrm>
          </p:grpSpPr>
          <p:sp>
            <p:nvSpPr>
              <p:cNvPr id="486" name="Google Shape;486;p32"/>
              <p:cNvSpPr/>
              <p:nvPr/>
            </p:nvSpPr>
            <p:spPr>
              <a:xfrm>
                <a:off x="1706713" y="3142651"/>
                <a:ext cx="1666344" cy="1043266"/>
              </a:xfrm>
              <a:custGeom>
                <a:rect b="b" l="l" r="r" t="t"/>
                <a:pathLst>
                  <a:path extrusionOk="0" h="9271" w="14808">
                    <a:moveTo>
                      <a:pt x="1730" y="1"/>
                    </a:moveTo>
                    <a:cubicBezTo>
                      <a:pt x="1202" y="1"/>
                      <a:pt x="687" y="279"/>
                      <a:pt x="410" y="774"/>
                    </a:cubicBezTo>
                    <a:cubicBezTo>
                      <a:pt x="1" y="1502"/>
                      <a:pt x="263" y="2422"/>
                      <a:pt x="989" y="2831"/>
                    </a:cubicBezTo>
                    <a:cubicBezTo>
                      <a:pt x="1139" y="2916"/>
                      <a:pt x="1296" y="2970"/>
                      <a:pt x="1459" y="2997"/>
                    </a:cubicBezTo>
                    <a:cubicBezTo>
                      <a:pt x="1551" y="3015"/>
                      <a:pt x="1643" y="3024"/>
                      <a:pt x="1735" y="3024"/>
                    </a:cubicBezTo>
                    <a:cubicBezTo>
                      <a:pt x="1983" y="3024"/>
                      <a:pt x="2228" y="2961"/>
                      <a:pt x="2447" y="2841"/>
                    </a:cubicBezTo>
                    <a:lnTo>
                      <a:pt x="4869" y="4197"/>
                    </a:lnTo>
                    <a:lnTo>
                      <a:pt x="12566" y="9169"/>
                    </a:lnTo>
                    <a:cubicBezTo>
                      <a:pt x="12566" y="9169"/>
                      <a:pt x="12922" y="9271"/>
                      <a:pt x="13292" y="9271"/>
                    </a:cubicBezTo>
                    <a:cubicBezTo>
                      <a:pt x="13595" y="9271"/>
                      <a:pt x="13907" y="9203"/>
                      <a:pt x="14045" y="8958"/>
                    </a:cubicBezTo>
                    <a:lnTo>
                      <a:pt x="14501" y="8141"/>
                    </a:lnTo>
                    <a:cubicBezTo>
                      <a:pt x="14807" y="7596"/>
                      <a:pt x="13911" y="6768"/>
                      <a:pt x="13911" y="6768"/>
                    </a:cubicBezTo>
                    <a:lnTo>
                      <a:pt x="5655" y="2793"/>
                    </a:lnTo>
                    <a:lnTo>
                      <a:pt x="3237" y="1434"/>
                    </a:lnTo>
                    <a:cubicBezTo>
                      <a:pt x="3220" y="1094"/>
                      <a:pt x="3087" y="763"/>
                      <a:pt x="2855" y="508"/>
                    </a:cubicBezTo>
                    <a:cubicBezTo>
                      <a:pt x="2750" y="386"/>
                      <a:pt x="2617" y="279"/>
                      <a:pt x="2467" y="194"/>
                    </a:cubicBezTo>
                    <a:cubicBezTo>
                      <a:pt x="2234" y="63"/>
                      <a:pt x="1981" y="1"/>
                      <a:pt x="1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32"/>
              <p:cNvSpPr/>
              <p:nvPr/>
            </p:nvSpPr>
            <p:spPr>
              <a:xfrm>
                <a:off x="1831734" y="3467974"/>
                <a:ext cx="112417" cy="15192"/>
              </a:xfrm>
              <a:custGeom>
                <a:rect b="b" l="l" r="r" t="t"/>
                <a:pathLst>
                  <a:path extrusionOk="0" h="135" w="999">
                    <a:moveTo>
                      <a:pt x="1" y="1"/>
                    </a:moveTo>
                    <a:cubicBezTo>
                      <a:pt x="77" y="36"/>
                      <a:pt x="154" y="64"/>
                      <a:pt x="234" y="84"/>
                    </a:cubicBezTo>
                    <a:lnTo>
                      <a:pt x="234" y="84"/>
                    </a:lnTo>
                    <a:cubicBezTo>
                      <a:pt x="155" y="63"/>
                      <a:pt x="77" y="35"/>
                      <a:pt x="1" y="1"/>
                    </a:cubicBezTo>
                    <a:close/>
                    <a:moveTo>
                      <a:pt x="234" y="84"/>
                    </a:moveTo>
                    <a:cubicBezTo>
                      <a:pt x="359" y="118"/>
                      <a:pt x="486" y="134"/>
                      <a:pt x="614" y="134"/>
                    </a:cubicBezTo>
                    <a:cubicBezTo>
                      <a:pt x="614" y="134"/>
                      <a:pt x="615" y="134"/>
                      <a:pt x="616" y="134"/>
                    </a:cubicBezTo>
                    <a:lnTo>
                      <a:pt x="616" y="134"/>
                    </a:lnTo>
                    <a:cubicBezTo>
                      <a:pt x="524" y="134"/>
                      <a:pt x="436" y="124"/>
                      <a:pt x="348" y="106"/>
                    </a:cubicBezTo>
                    <a:cubicBezTo>
                      <a:pt x="310" y="101"/>
                      <a:pt x="271" y="94"/>
                      <a:pt x="234" y="84"/>
                    </a:cubicBezTo>
                    <a:close/>
                    <a:moveTo>
                      <a:pt x="998" y="83"/>
                    </a:moveTo>
                    <a:cubicBezTo>
                      <a:pt x="872" y="117"/>
                      <a:pt x="744" y="134"/>
                      <a:pt x="616" y="134"/>
                    </a:cubicBezTo>
                    <a:lnTo>
                      <a:pt x="616" y="134"/>
                    </a:lnTo>
                    <a:cubicBezTo>
                      <a:pt x="616" y="134"/>
                      <a:pt x="617" y="134"/>
                      <a:pt x="617" y="134"/>
                    </a:cubicBezTo>
                    <a:cubicBezTo>
                      <a:pt x="746" y="134"/>
                      <a:pt x="872" y="117"/>
                      <a:pt x="998" y="83"/>
                    </a:cubicBezTo>
                    <a:close/>
                  </a:path>
                </a:pathLst>
              </a:custGeom>
              <a:solidFill>
                <a:srgbClr val="CFC3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32"/>
              <p:cNvSpPr/>
              <p:nvPr/>
            </p:nvSpPr>
            <p:spPr>
              <a:xfrm>
                <a:off x="1870894" y="3345767"/>
                <a:ext cx="1441959" cy="840262"/>
              </a:xfrm>
              <a:custGeom>
                <a:rect b="b" l="l" r="r" t="t"/>
                <a:pathLst>
                  <a:path extrusionOk="0" h="7467" w="12814">
                    <a:moveTo>
                      <a:pt x="790" y="1"/>
                    </a:moveTo>
                    <a:cubicBezTo>
                      <a:pt x="552" y="430"/>
                      <a:pt x="283" y="832"/>
                      <a:pt x="0" y="1192"/>
                    </a:cubicBezTo>
                    <a:cubicBezTo>
                      <a:pt x="88" y="1210"/>
                      <a:pt x="177" y="1220"/>
                      <a:pt x="269" y="1220"/>
                    </a:cubicBezTo>
                    <a:cubicBezTo>
                      <a:pt x="398" y="1220"/>
                      <a:pt x="524" y="1203"/>
                      <a:pt x="651" y="1169"/>
                    </a:cubicBezTo>
                    <a:cubicBezTo>
                      <a:pt x="763" y="1138"/>
                      <a:pt x="876" y="1098"/>
                      <a:pt x="978" y="1040"/>
                    </a:cubicBezTo>
                    <a:cubicBezTo>
                      <a:pt x="981" y="1040"/>
                      <a:pt x="984" y="1036"/>
                      <a:pt x="988" y="1036"/>
                    </a:cubicBezTo>
                    <a:lnTo>
                      <a:pt x="1008" y="1046"/>
                    </a:lnTo>
                    <a:cubicBezTo>
                      <a:pt x="1011" y="1036"/>
                      <a:pt x="1019" y="1022"/>
                      <a:pt x="1025" y="1013"/>
                    </a:cubicBezTo>
                    <a:lnTo>
                      <a:pt x="1400" y="345"/>
                    </a:lnTo>
                    <a:lnTo>
                      <a:pt x="790" y="1"/>
                    </a:lnTo>
                    <a:close/>
                    <a:moveTo>
                      <a:pt x="1767" y="549"/>
                    </a:moveTo>
                    <a:lnTo>
                      <a:pt x="1393" y="1220"/>
                    </a:lnTo>
                    <a:cubicBezTo>
                      <a:pt x="1387" y="1230"/>
                      <a:pt x="1379" y="1241"/>
                      <a:pt x="1373" y="1250"/>
                    </a:cubicBezTo>
                    <a:lnTo>
                      <a:pt x="3410" y="2392"/>
                    </a:lnTo>
                    <a:lnTo>
                      <a:pt x="9520" y="6339"/>
                    </a:lnTo>
                    <a:cubicBezTo>
                      <a:pt x="9523" y="6298"/>
                      <a:pt x="9533" y="6257"/>
                      <a:pt x="9554" y="6220"/>
                    </a:cubicBezTo>
                    <a:lnTo>
                      <a:pt x="10109" y="5229"/>
                    </a:lnTo>
                    <a:lnTo>
                      <a:pt x="1767" y="549"/>
                    </a:lnTo>
                    <a:close/>
                    <a:moveTo>
                      <a:pt x="10657" y="5536"/>
                    </a:moveTo>
                    <a:lnTo>
                      <a:pt x="10102" y="6526"/>
                    </a:lnTo>
                    <a:cubicBezTo>
                      <a:pt x="10075" y="6578"/>
                      <a:pt x="10031" y="6615"/>
                      <a:pt x="9983" y="6639"/>
                    </a:cubicBezTo>
                    <a:lnTo>
                      <a:pt x="11107" y="7364"/>
                    </a:lnTo>
                    <a:cubicBezTo>
                      <a:pt x="11107" y="7364"/>
                      <a:pt x="11325" y="7426"/>
                      <a:pt x="11601" y="7453"/>
                    </a:cubicBezTo>
                    <a:cubicBezTo>
                      <a:pt x="11676" y="7463"/>
                      <a:pt x="11754" y="7466"/>
                      <a:pt x="11833" y="7466"/>
                    </a:cubicBezTo>
                    <a:lnTo>
                      <a:pt x="11887" y="7466"/>
                    </a:lnTo>
                    <a:cubicBezTo>
                      <a:pt x="12173" y="7457"/>
                      <a:pt x="12456" y="7385"/>
                      <a:pt x="12582" y="7153"/>
                    </a:cubicBezTo>
                    <a:lnTo>
                      <a:pt x="12814" y="6745"/>
                    </a:lnTo>
                    <a:lnTo>
                      <a:pt x="10657" y="553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32"/>
              <p:cNvSpPr/>
              <p:nvPr/>
            </p:nvSpPr>
            <p:spPr>
              <a:xfrm>
                <a:off x="1926372" y="3172921"/>
                <a:ext cx="101727" cy="172959"/>
              </a:xfrm>
              <a:custGeom>
                <a:rect b="b" l="l" r="r" t="t"/>
                <a:pathLst>
                  <a:path extrusionOk="0" h="1537" w="904">
                    <a:moveTo>
                      <a:pt x="634" y="1"/>
                    </a:moveTo>
                    <a:cubicBezTo>
                      <a:pt x="471" y="440"/>
                      <a:pt x="270" y="886"/>
                      <a:pt x="25" y="1326"/>
                    </a:cubicBezTo>
                    <a:cubicBezTo>
                      <a:pt x="25" y="1326"/>
                      <a:pt x="25" y="1329"/>
                      <a:pt x="21" y="1329"/>
                    </a:cubicBezTo>
                    <a:cubicBezTo>
                      <a:pt x="21" y="1332"/>
                      <a:pt x="21" y="1335"/>
                      <a:pt x="18" y="1335"/>
                    </a:cubicBezTo>
                    <a:cubicBezTo>
                      <a:pt x="18" y="1339"/>
                      <a:pt x="18" y="1339"/>
                      <a:pt x="15" y="1343"/>
                    </a:cubicBezTo>
                    <a:lnTo>
                      <a:pt x="15" y="1346"/>
                    </a:lnTo>
                    <a:cubicBezTo>
                      <a:pt x="11" y="1349"/>
                      <a:pt x="11" y="1353"/>
                      <a:pt x="7" y="1356"/>
                    </a:cubicBezTo>
                    <a:lnTo>
                      <a:pt x="7" y="1359"/>
                    </a:lnTo>
                    <a:cubicBezTo>
                      <a:pt x="4" y="1363"/>
                      <a:pt x="1" y="1367"/>
                      <a:pt x="1" y="1370"/>
                    </a:cubicBezTo>
                    <a:lnTo>
                      <a:pt x="297" y="1537"/>
                    </a:lnTo>
                    <a:cubicBezTo>
                      <a:pt x="539" y="1107"/>
                      <a:pt x="743" y="672"/>
                      <a:pt x="903" y="239"/>
                    </a:cubicBezTo>
                    <a:cubicBezTo>
                      <a:pt x="825" y="147"/>
                      <a:pt x="737" y="68"/>
                      <a:pt x="634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32"/>
              <p:cNvSpPr/>
              <p:nvPr/>
            </p:nvSpPr>
            <p:spPr>
              <a:xfrm>
                <a:off x="1831734" y="3326974"/>
                <a:ext cx="128059" cy="153041"/>
              </a:xfrm>
              <a:custGeom>
                <a:rect b="b" l="l" r="r" t="t"/>
                <a:pathLst>
                  <a:path extrusionOk="0" h="1360" w="1138"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5" y="15"/>
                      <a:pt x="835" y="15"/>
                      <a:pt x="831" y="15"/>
                    </a:cubicBez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5"/>
                      <a:pt x="828" y="28"/>
                      <a:pt x="825" y="28"/>
                    </a:cubicBezTo>
                    <a:cubicBezTo>
                      <a:pt x="825" y="31"/>
                      <a:pt x="825" y="31"/>
                      <a:pt x="821" y="35"/>
                    </a:cubicBezTo>
                    <a:cubicBezTo>
                      <a:pt x="821" y="38"/>
                      <a:pt x="821" y="38"/>
                      <a:pt x="818" y="38"/>
                    </a:cubicBezTo>
                    <a:cubicBezTo>
                      <a:pt x="818" y="42"/>
                      <a:pt x="815" y="45"/>
                      <a:pt x="815" y="48"/>
                    </a:cubicBezTo>
                    <a:lnTo>
                      <a:pt x="815" y="52"/>
                    </a:ln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62"/>
                      <a:pt x="804" y="62"/>
                      <a:pt x="804" y="65"/>
                    </a:cubicBez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6"/>
                      <a:pt x="798" y="76"/>
                      <a:pt x="798" y="76"/>
                    </a:cubicBez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6"/>
                      <a:pt x="790" y="86"/>
                      <a:pt x="790" y="89"/>
                    </a:cubicBezTo>
                    <a:cubicBezTo>
                      <a:pt x="790" y="92"/>
                      <a:pt x="787" y="96"/>
                      <a:pt x="784" y="100"/>
                    </a:cubicBezTo>
                    <a:cubicBezTo>
                      <a:pt x="777" y="113"/>
                      <a:pt x="770" y="123"/>
                      <a:pt x="763" y="137"/>
                    </a:cubicBezTo>
                    <a:cubicBezTo>
                      <a:pt x="529" y="539"/>
                      <a:pt x="273" y="914"/>
                      <a:pt x="1" y="1254"/>
                    </a:cubicBezTo>
                    <a:cubicBezTo>
                      <a:pt x="113" y="1305"/>
                      <a:pt x="229" y="1343"/>
                      <a:pt x="348" y="1359"/>
                    </a:cubicBezTo>
                    <a:cubicBezTo>
                      <a:pt x="631" y="999"/>
                      <a:pt x="900" y="597"/>
                      <a:pt x="1138" y="168"/>
                    </a:cubicBezTo>
                    <a:lnTo>
                      <a:pt x="842" y="1"/>
                    </a:ln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32"/>
              <p:cNvSpPr/>
              <p:nvPr/>
            </p:nvSpPr>
            <p:spPr>
              <a:xfrm>
                <a:off x="1104677" y="2550858"/>
                <a:ext cx="949866" cy="1163335"/>
              </a:xfrm>
              <a:custGeom>
                <a:rect b="b" l="l" r="r" t="t"/>
                <a:pathLst>
                  <a:path extrusionOk="0" h="10338" w="8441">
                    <a:moveTo>
                      <a:pt x="4806" y="0"/>
                    </a:moveTo>
                    <a:cubicBezTo>
                      <a:pt x="4415" y="140"/>
                      <a:pt x="4016" y="352"/>
                      <a:pt x="3628" y="621"/>
                    </a:cubicBezTo>
                    <a:cubicBezTo>
                      <a:pt x="3505" y="699"/>
                      <a:pt x="3386" y="791"/>
                      <a:pt x="3266" y="883"/>
                    </a:cubicBezTo>
                    <a:cubicBezTo>
                      <a:pt x="2477" y="1509"/>
                      <a:pt x="1730" y="2381"/>
                      <a:pt x="1138" y="3441"/>
                    </a:cubicBezTo>
                    <a:cubicBezTo>
                      <a:pt x="545" y="4500"/>
                      <a:pt x="188" y="5593"/>
                      <a:pt x="68" y="6595"/>
                    </a:cubicBezTo>
                    <a:cubicBezTo>
                      <a:pt x="48" y="6741"/>
                      <a:pt x="34" y="6887"/>
                      <a:pt x="28" y="7034"/>
                    </a:cubicBezTo>
                    <a:cubicBezTo>
                      <a:pt x="1" y="7508"/>
                      <a:pt x="31" y="7957"/>
                      <a:pt x="116" y="8363"/>
                    </a:cubicBezTo>
                    <a:lnTo>
                      <a:pt x="3634" y="10338"/>
                    </a:lnTo>
                    <a:cubicBezTo>
                      <a:pt x="4026" y="10198"/>
                      <a:pt x="4425" y="9987"/>
                      <a:pt x="4813" y="9718"/>
                    </a:cubicBezTo>
                    <a:cubicBezTo>
                      <a:pt x="4936" y="9636"/>
                      <a:pt x="5052" y="9551"/>
                      <a:pt x="5171" y="9456"/>
                    </a:cubicBezTo>
                    <a:cubicBezTo>
                      <a:pt x="5961" y="8829"/>
                      <a:pt x="6707" y="7957"/>
                      <a:pt x="7303" y="6898"/>
                    </a:cubicBezTo>
                    <a:cubicBezTo>
                      <a:pt x="7896" y="5838"/>
                      <a:pt x="8253" y="4749"/>
                      <a:pt x="8372" y="3747"/>
                    </a:cubicBezTo>
                    <a:cubicBezTo>
                      <a:pt x="8393" y="3597"/>
                      <a:pt x="8406" y="3451"/>
                      <a:pt x="8413" y="3304"/>
                    </a:cubicBezTo>
                    <a:cubicBezTo>
                      <a:pt x="8441" y="2831"/>
                      <a:pt x="8410" y="2381"/>
                      <a:pt x="8325" y="1976"/>
                    </a:cubicBezTo>
                    <a:lnTo>
                      <a:pt x="48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32"/>
              <p:cNvSpPr/>
              <p:nvPr/>
            </p:nvSpPr>
            <p:spPr>
              <a:xfrm>
                <a:off x="1107716" y="3292878"/>
                <a:ext cx="578404" cy="351994"/>
              </a:xfrm>
              <a:custGeom>
                <a:rect b="b" l="l" r="r" t="t"/>
                <a:pathLst>
                  <a:path extrusionOk="0" h="3128" w="5140">
                    <a:moveTo>
                      <a:pt x="38" y="1"/>
                    </a:moveTo>
                    <a:cubicBezTo>
                      <a:pt x="18" y="150"/>
                      <a:pt x="4" y="297"/>
                      <a:pt x="1" y="444"/>
                    </a:cubicBezTo>
                    <a:lnTo>
                      <a:pt x="4786" y="3127"/>
                    </a:lnTo>
                    <a:cubicBezTo>
                      <a:pt x="4905" y="3046"/>
                      <a:pt x="5025" y="2961"/>
                      <a:pt x="5140" y="2865"/>
                    </a:cubicBez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32"/>
              <p:cNvSpPr/>
              <p:nvPr/>
            </p:nvSpPr>
            <p:spPr>
              <a:xfrm>
                <a:off x="1472200" y="2620964"/>
                <a:ext cx="578854" cy="351994"/>
              </a:xfrm>
              <a:custGeom>
                <a:rect b="b" l="l" r="r" t="t"/>
                <a:pathLst>
                  <a:path extrusionOk="0" h="3128" w="5144">
                    <a:moveTo>
                      <a:pt x="358" y="1"/>
                    </a:moveTo>
                    <a:cubicBezTo>
                      <a:pt x="239" y="79"/>
                      <a:pt x="120" y="171"/>
                      <a:pt x="0" y="263"/>
                    </a:cubicBezTo>
                    <a:lnTo>
                      <a:pt x="5106" y="3128"/>
                    </a:lnTo>
                    <a:cubicBezTo>
                      <a:pt x="5123" y="2978"/>
                      <a:pt x="5137" y="2828"/>
                      <a:pt x="5144" y="2685"/>
                    </a:cubicBez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32"/>
              <p:cNvSpPr/>
              <p:nvPr/>
            </p:nvSpPr>
            <p:spPr>
              <a:xfrm>
                <a:off x="1686007" y="3467974"/>
                <a:ext cx="145839" cy="147302"/>
              </a:xfrm>
              <a:custGeom>
                <a:rect b="b" l="l" r="r" t="t"/>
                <a:pathLst>
                  <a:path extrusionOk="0" h="1309" w="1296">
                    <a:moveTo>
                      <a:pt x="1296" y="1"/>
                    </a:moveTo>
                    <a:cubicBezTo>
                      <a:pt x="940" y="451"/>
                      <a:pt x="555" y="847"/>
                      <a:pt x="159" y="1180"/>
                    </a:cubicBezTo>
                    <a:lnTo>
                      <a:pt x="159" y="1180"/>
                    </a:lnTo>
                    <a:cubicBezTo>
                      <a:pt x="556" y="846"/>
                      <a:pt x="940" y="452"/>
                      <a:pt x="1296" y="1"/>
                    </a:cubicBezTo>
                    <a:close/>
                    <a:moveTo>
                      <a:pt x="159" y="1180"/>
                    </a:moveTo>
                    <a:lnTo>
                      <a:pt x="159" y="1180"/>
                    </a:lnTo>
                    <a:cubicBezTo>
                      <a:pt x="114" y="1218"/>
                      <a:pt x="69" y="1255"/>
                      <a:pt x="23" y="1291"/>
                    </a:cubicBezTo>
                    <a:lnTo>
                      <a:pt x="23" y="1291"/>
                    </a:lnTo>
                    <a:cubicBezTo>
                      <a:pt x="69" y="1255"/>
                      <a:pt x="114" y="1218"/>
                      <a:pt x="159" y="1180"/>
                    </a:cubicBezTo>
                    <a:close/>
                    <a:moveTo>
                      <a:pt x="23" y="1291"/>
                    </a:moveTo>
                    <a:cubicBezTo>
                      <a:pt x="17" y="1296"/>
                      <a:pt x="11" y="1301"/>
                      <a:pt x="5" y="1306"/>
                    </a:cubicBezTo>
                    <a:cubicBezTo>
                      <a:pt x="1" y="1306"/>
                      <a:pt x="1" y="1306"/>
                      <a:pt x="1" y="1309"/>
                    </a:cubicBezTo>
                    <a:cubicBezTo>
                      <a:pt x="8" y="1303"/>
                      <a:pt x="16" y="1297"/>
                      <a:pt x="23" y="1291"/>
                    </a:cubicBezTo>
                    <a:close/>
                  </a:path>
                </a:pathLst>
              </a:custGeom>
              <a:solidFill>
                <a:srgbClr val="F4D2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32"/>
              <p:cNvSpPr/>
              <p:nvPr/>
            </p:nvSpPr>
            <p:spPr>
              <a:xfrm>
                <a:off x="1831734" y="3467974"/>
                <a:ext cx="113" cy="113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7A1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32"/>
              <p:cNvSpPr/>
              <p:nvPr/>
            </p:nvSpPr>
            <p:spPr>
              <a:xfrm>
                <a:off x="1926372" y="3322023"/>
                <a:ext cx="2813" cy="5064"/>
              </a:xfrm>
              <a:custGeom>
                <a:rect b="b" l="l" r="r" t="t"/>
                <a:pathLst>
                  <a:path extrusionOk="0" h="45" w="25">
                    <a:moveTo>
                      <a:pt x="1" y="45"/>
                    </a:moveTo>
                    <a:lnTo>
                      <a:pt x="1" y="45"/>
                    </a:lnTo>
                    <a:lnTo>
                      <a:pt x="1" y="45"/>
                    </a:lnTo>
                    <a:lnTo>
                      <a:pt x="1" y="45"/>
                    </a:lnTo>
                    <a:close/>
                    <a:moveTo>
                      <a:pt x="7" y="34"/>
                    </a:moveTo>
                    <a:cubicBezTo>
                      <a:pt x="4" y="38"/>
                      <a:pt x="1" y="42"/>
                      <a:pt x="1" y="45"/>
                    </a:cubicBezTo>
                    <a:cubicBezTo>
                      <a:pt x="1" y="42"/>
                      <a:pt x="4" y="38"/>
                      <a:pt x="7" y="34"/>
                    </a:cubicBezTo>
                    <a:close/>
                    <a:moveTo>
                      <a:pt x="15" y="21"/>
                    </a:moveTo>
                    <a:cubicBezTo>
                      <a:pt x="11" y="24"/>
                      <a:pt x="11" y="28"/>
                      <a:pt x="7" y="31"/>
                    </a:cubicBezTo>
                    <a:cubicBezTo>
                      <a:pt x="11" y="28"/>
                      <a:pt x="11" y="24"/>
                      <a:pt x="15" y="21"/>
                    </a:cubicBezTo>
                    <a:close/>
                    <a:moveTo>
                      <a:pt x="18" y="10"/>
                    </a:moveTo>
                    <a:cubicBezTo>
                      <a:pt x="18" y="14"/>
                      <a:pt x="18" y="14"/>
                      <a:pt x="15" y="18"/>
                    </a:cubicBezTo>
                    <a:cubicBezTo>
                      <a:pt x="18" y="14"/>
                      <a:pt x="18" y="14"/>
                      <a:pt x="18" y="10"/>
                    </a:cubicBezTo>
                    <a:close/>
                    <a:moveTo>
                      <a:pt x="25" y="1"/>
                    </a:moveTo>
                    <a:cubicBezTo>
                      <a:pt x="25" y="1"/>
                      <a:pt x="25" y="4"/>
                      <a:pt x="21" y="4"/>
                    </a:cubicBezTo>
                    <a:cubicBezTo>
                      <a:pt x="25" y="4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4A23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32"/>
              <p:cNvSpPr/>
              <p:nvPr/>
            </p:nvSpPr>
            <p:spPr>
              <a:xfrm>
                <a:off x="1831734" y="3326974"/>
                <a:ext cx="94750" cy="141113"/>
              </a:xfrm>
              <a:custGeom>
                <a:rect b="b" l="l" r="r" t="t"/>
                <a:pathLst>
                  <a:path extrusionOk="0" h="1254" w="842">
                    <a:moveTo>
                      <a:pt x="763" y="137"/>
                    </a:moveTo>
                    <a:cubicBezTo>
                      <a:pt x="529" y="539"/>
                      <a:pt x="273" y="914"/>
                      <a:pt x="1" y="1254"/>
                    </a:cubicBezTo>
                    <a:lnTo>
                      <a:pt x="1" y="1254"/>
                    </a:lnTo>
                    <a:cubicBezTo>
                      <a:pt x="273" y="914"/>
                      <a:pt x="529" y="539"/>
                      <a:pt x="763" y="137"/>
                    </a:cubicBezTo>
                    <a:close/>
                    <a:moveTo>
                      <a:pt x="784" y="100"/>
                    </a:moveTo>
                    <a:cubicBezTo>
                      <a:pt x="777" y="113"/>
                      <a:pt x="770" y="123"/>
                      <a:pt x="763" y="137"/>
                    </a:cubicBezTo>
                    <a:cubicBezTo>
                      <a:pt x="770" y="123"/>
                      <a:pt x="777" y="113"/>
                      <a:pt x="784" y="100"/>
                    </a:cubicBezTo>
                    <a:close/>
                    <a:moveTo>
                      <a:pt x="790" y="89"/>
                    </a:moveTo>
                    <a:cubicBezTo>
                      <a:pt x="790" y="92"/>
                      <a:pt x="787" y="96"/>
                      <a:pt x="784" y="100"/>
                    </a:cubicBezTo>
                    <a:cubicBezTo>
                      <a:pt x="787" y="96"/>
                      <a:pt x="790" y="92"/>
                      <a:pt x="790" y="89"/>
                    </a:cubicBezTo>
                    <a:close/>
                    <a:moveTo>
                      <a:pt x="798" y="76"/>
                    </a:move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3"/>
                      <a:pt x="798" y="79"/>
                      <a:pt x="798" y="76"/>
                    </a:cubicBezTo>
                    <a:close/>
                    <a:moveTo>
                      <a:pt x="804" y="65"/>
                    </a:move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2"/>
                      <a:pt x="804" y="69"/>
                      <a:pt x="804" y="65"/>
                    </a:cubicBezTo>
                    <a:close/>
                    <a:moveTo>
                      <a:pt x="815" y="52"/>
                    </a:move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59"/>
                      <a:pt x="811" y="56"/>
                      <a:pt x="815" y="52"/>
                    </a:cubicBezTo>
                    <a:close/>
                    <a:moveTo>
                      <a:pt x="818" y="38"/>
                    </a:moveTo>
                    <a:cubicBezTo>
                      <a:pt x="818" y="42"/>
                      <a:pt x="815" y="45"/>
                      <a:pt x="815" y="48"/>
                    </a:cubicBezTo>
                    <a:cubicBezTo>
                      <a:pt x="815" y="45"/>
                      <a:pt x="818" y="42"/>
                      <a:pt x="818" y="38"/>
                    </a:cubicBezTo>
                    <a:close/>
                    <a:moveTo>
                      <a:pt x="825" y="28"/>
                    </a:moveTo>
                    <a:cubicBezTo>
                      <a:pt x="825" y="31"/>
                      <a:pt x="825" y="31"/>
                      <a:pt x="821" y="35"/>
                    </a:cubicBezTo>
                    <a:cubicBezTo>
                      <a:pt x="825" y="31"/>
                      <a:pt x="825" y="31"/>
                      <a:pt x="825" y="28"/>
                    </a:cubicBezTo>
                    <a:close/>
                    <a:moveTo>
                      <a:pt x="831" y="15"/>
                    </a:move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1"/>
                      <a:pt x="831" y="18"/>
                      <a:pt x="831" y="15"/>
                    </a:cubicBezTo>
                    <a:close/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9" y="7"/>
                      <a:pt x="839" y="4"/>
                      <a:pt x="842" y="1"/>
                    </a:cubicBezTo>
                    <a:close/>
                  </a:path>
                </a:pathLst>
              </a:custGeom>
              <a:solidFill>
                <a:srgbClr val="3C1B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32"/>
              <p:cNvSpPr/>
              <p:nvPr/>
            </p:nvSpPr>
            <p:spPr>
              <a:xfrm>
                <a:off x="1349880" y="2722916"/>
                <a:ext cx="709614" cy="959093"/>
              </a:xfrm>
              <a:custGeom>
                <a:rect b="b" l="l" r="r" t="t"/>
                <a:pathLst>
                  <a:path extrusionOk="0" h="8523" w="6306">
                    <a:moveTo>
                      <a:pt x="4082" y="1"/>
                    </a:moveTo>
                    <a:lnTo>
                      <a:pt x="3836" y="437"/>
                    </a:lnTo>
                    <a:lnTo>
                      <a:pt x="6231" y="1779"/>
                    </a:lnTo>
                    <a:cubicBezTo>
                      <a:pt x="6224" y="1922"/>
                      <a:pt x="6210" y="2072"/>
                      <a:pt x="6193" y="2222"/>
                    </a:cubicBezTo>
                    <a:lnTo>
                      <a:pt x="3639" y="791"/>
                    </a:lnTo>
                    <a:lnTo>
                      <a:pt x="437" y="6496"/>
                    </a:lnTo>
                    <a:lnTo>
                      <a:pt x="2988" y="7930"/>
                    </a:lnTo>
                    <a:cubicBezTo>
                      <a:pt x="2988" y="7927"/>
                      <a:pt x="2988" y="7927"/>
                      <a:pt x="2992" y="7927"/>
                    </a:cubicBezTo>
                    <a:cubicBezTo>
                      <a:pt x="3442" y="7569"/>
                      <a:pt x="3881" y="7130"/>
                      <a:pt x="4283" y="6622"/>
                    </a:cubicBezTo>
                    <a:cubicBezTo>
                      <a:pt x="4555" y="6282"/>
                      <a:pt x="4811" y="5907"/>
                      <a:pt x="5045" y="5505"/>
                    </a:cubicBezTo>
                    <a:cubicBezTo>
                      <a:pt x="5052" y="5491"/>
                      <a:pt x="5059" y="5481"/>
                      <a:pt x="5066" y="5468"/>
                    </a:cubicBezTo>
                    <a:cubicBezTo>
                      <a:pt x="5069" y="5464"/>
                      <a:pt x="5072" y="5460"/>
                      <a:pt x="5072" y="5457"/>
                    </a:cubicBezTo>
                    <a:cubicBezTo>
                      <a:pt x="5072" y="5454"/>
                      <a:pt x="5076" y="5454"/>
                      <a:pt x="5076" y="5454"/>
                    </a:cubicBezTo>
                    <a:cubicBezTo>
                      <a:pt x="5076" y="5451"/>
                      <a:pt x="5080" y="5447"/>
                      <a:pt x="5080" y="5444"/>
                    </a:cubicBezTo>
                    <a:cubicBezTo>
                      <a:pt x="5080" y="5444"/>
                      <a:pt x="5083" y="5444"/>
                      <a:pt x="5083" y="5440"/>
                    </a:cubicBezTo>
                    <a:cubicBezTo>
                      <a:pt x="5083" y="5440"/>
                      <a:pt x="5086" y="5437"/>
                      <a:pt x="5086" y="5433"/>
                    </a:cubicBezTo>
                    <a:cubicBezTo>
                      <a:pt x="5086" y="5430"/>
                      <a:pt x="5090" y="5430"/>
                      <a:pt x="5090" y="5430"/>
                    </a:cubicBezTo>
                    <a:cubicBezTo>
                      <a:pt x="5090" y="5427"/>
                      <a:pt x="5093" y="5424"/>
                      <a:pt x="5097" y="5420"/>
                    </a:cubicBezTo>
                    <a:lnTo>
                      <a:pt x="5097" y="5416"/>
                    </a:lnTo>
                    <a:cubicBezTo>
                      <a:pt x="5097" y="5413"/>
                      <a:pt x="5100" y="5410"/>
                      <a:pt x="5100" y="5406"/>
                    </a:cubicBezTo>
                    <a:cubicBezTo>
                      <a:pt x="5103" y="5406"/>
                      <a:pt x="5103" y="5406"/>
                      <a:pt x="5103" y="5403"/>
                    </a:cubicBezTo>
                    <a:cubicBezTo>
                      <a:pt x="5107" y="5399"/>
                      <a:pt x="5107" y="5399"/>
                      <a:pt x="5107" y="5396"/>
                    </a:cubicBezTo>
                    <a:cubicBezTo>
                      <a:pt x="5110" y="5396"/>
                      <a:pt x="5110" y="5393"/>
                      <a:pt x="5110" y="5393"/>
                    </a:cubicBezTo>
                    <a:cubicBezTo>
                      <a:pt x="5110" y="5389"/>
                      <a:pt x="5113" y="5386"/>
                      <a:pt x="5113" y="5383"/>
                    </a:cubicBezTo>
                    <a:cubicBezTo>
                      <a:pt x="5117" y="5383"/>
                      <a:pt x="5117" y="5383"/>
                      <a:pt x="5117" y="5379"/>
                    </a:cubicBezTo>
                    <a:cubicBezTo>
                      <a:pt x="5121" y="5375"/>
                      <a:pt x="5121" y="5372"/>
                      <a:pt x="5124" y="5369"/>
                    </a:cubicBezTo>
                    <a:cubicBezTo>
                      <a:pt x="5124" y="5366"/>
                      <a:pt x="5127" y="5362"/>
                      <a:pt x="5130" y="5358"/>
                    </a:cubicBezTo>
                    <a:lnTo>
                      <a:pt x="5130" y="5355"/>
                    </a:lnTo>
                    <a:cubicBezTo>
                      <a:pt x="5134" y="5352"/>
                      <a:pt x="5134" y="5348"/>
                      <a:pt x="5138" y="5345"/>
                    </a:cubicBezTo>
                    <a:lnTo>
                      <a:pt x="5138" y="5342"/>
                    </a:lnTo>
                    <a:cubicBezTo>
                      <a:pt x="5141" y="5338"/>
                      <a:pt x="5141" y="5338"/>
                      <a:pt x="5141" y="5334"/>
                    </a:cubicBezTo>
                    <a:cubicBezTo>
                      <a:pt x="5144" y="5334"/>
                      <a:pt x="5144" y="5331"/>
                      <a:pt x="5144" y="5328"/>
                    </a:cubicBezTo>
                    <a:cubicBezTo>
                      <a:pt x="5148" y="5328"/>
                      <a:pt x="5148" y="5325"/>
                      <a:pt x="5148" y="5325"/>
                    </a:cubicBezTo>
                    <a:cubicBezTo>
                      <a:pt x="5948" y="3884"/>
                      <a:pt x="6306" y="2382"/>
                      <a:pt x="6234" y="1135"/>
                    </a:cubicBezTo>
                    <a:cubicBezTo>
                      <a:pt x="6146" y="1135"/>
                      <a:pt x="6064" y="1112"/>
                      <a:pt x="5985" y="1071"/>
                    </a:cubicBezTo>
                    <a:lnTo>
                      <a:pt x="4082" y="1"/>
                    </a:lnTo>
                    <a:close/>
                    <a:moveTo>
                      <a:pt x="240" y="6850"/>
                    </a:moveTo>
                    <a:lnTo>
                      <a:pt x="1" y="7276"/>
                    </a:lnTo>
                    <a:lnTo>
                      <a:pt x="1905" y="8346"/>
                    </a:lnTo>
                    <a:cubicBezTo>
                      <a:pt x="1980" y="8390"/>
                      <a:pt x="2045" y="8448"/>
                      <a:pt x="2093" y="8523"/>
                    </a:cubicBezTo>
                    <a:cubicBezTo>
                      <a:pt x="2273" y="8424"/>
                      <a:pt x="2453" y="8315"/>
                      <a:pt x="2631" y="8192"/>
                    </a:cubicBezTo>
                    <a:lnTo>
                      <a:pt x="240" y="68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32"/>
              <p:cNvSpPr/>
              <p:nvPr/>
            </p:nvSpPr>
            <p:spPr>
              <a:xfrm>
                <a:off x="1376775" y="3453908"/>
                <a:ext cx="309345" cy="190963"/>
              </a:xfrm>
              <a:custGeom>
                <a:rect b="b" l="l" r="r" t="t"/>
                <a:pathLst>
                  <a:path extrusionOk="0" h="1697" w="2749">
                    <a:moveTo>
                      <a:pt x="198" y="0"/>
                    </a:moveTo>
                    <a:lnTo>
                      <a:pt x="1" y="354"/>
                    </a:lnTo>
                    <a:lnTo>
                      <a:pt x="2392" y="1696"/>
                    </a:lnTo>
                    <a:cubicBezTo>
                      <a:pt x="2511" y="1615"/>
                      <a:pt x="2630" y="1526"/>
                      <a:pt x="2749" y="1434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32"/>
              <p:cNvSpPr/>
              <p:nvPr/>
            </p:nvSpPr>
            <p:spPr>
              <a:xfrm>
                <a:off x="1759265" y="2772091"/>
                <a:ext cx="291790" cy="200866"/>
              </a:xfrm>
              <a:custGeom>
                <a:rect b="b" l="l" r="r" t="t"/>
                <a:pathLst>
                  <a:path extrusionOk="0" h="1785" w="2593">
                    <a:moveTo>
                      <a:pt x="198" y="0"/>
                    </a:moveTo>
                    <a:lnTo>
                      <a:pt x="1" y="354"/>
                    </a:lnTo>
                    <a:lnTo>
                      <a:pt x="2555" y="1785"/>
                    </a:lnTo>
                    <a:cubicBezTo>
                      <a:pt x="2572" y="1635"/>
                      <a:pt x="2586" y="1485"/>
                      <a:pt x="2593" y="1342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32"/>
              <p:cNvSpPr/>
              <p:nvPr/>
            </p:nvSpPr>
            <p:spPr>
              <a:xfrm>
                <a:off x="1016116" y="3414072"/>
                <a:ext cx="583468" cy="405896"/>
              </a:xfrm>
              <a:custGeom>
                <a:rect b="b" l="l" r="r" t="t"/>
                <a:pathLst>
                  <a:path extrusionOk="0" h="3607" w="5185">
                    <a:moveTo>
                      <a:pt x="795" y="0"/>
                    </a:moveTo>
                    <a:cubicBezTo>
                      <a:pt x="547" y="0"/>
                      <a:pt x="285" y="158"/>
                      <a:pt x="134" y="426"/>
                    </a:cubicBezTo>
                    <a:cubicBezTo>
                      <a:pt x="31" y="610"/>
                      <a:pt x="0" y="810"/>
                      <a:pt x="31" y="988"/>
                    </a:cubicBezTo>
                    <a:cubicBezTo>
                      <a:pt x="65" y="1165"/>
                      <a:pt x="161" y="1318"/>
                      <a:pt x="313" y="1403"/>
                    </a:cubicBezTo>
                    <a:lnTo>
                      <a:pt x="4122" y="3539"/>
                    </a:lnTo>
                    <a:cubicBezTo>
                      <a:pt x="4204" y="3585"/>
                      <a:pt x="4295" y="3607"/>
                      <a:pt x="4387" y="3607"/>
                    </a:cubicBezTo>
                    <a:cubicBezTo>
                      <a:pt x="4636" y="3607"/>
                      <a:pt x="4899" y="3449"/>
                      <a:pt x="5048" y="3181"/>
                    </a:cubicBezTo>
                    <a:cubicBezTo>
                      <a:pt x="5154" y="2997"/>
                      <a:pt x="5185" y="2797"/>
                      <a:pt x="5150" y="2619"/>
                    </a:cubicBezTo>
                    <a:cubicBezTo>
                      <a:pt x="5120" y="2442"/>
                      <a:pt x="5021" y="2289"/>
                      <a:pt x="4871" y="2204"/>
                    </a:cubicBezTo>
                    <a:lnTo>
                      <a:pt x="1060" y="68"/>
                    </a:lnTo>
                    <a:cubicBezTo>
                      <a:pt x="978" y="22"/>
                      <a:pt x="887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32"/>
              <p:cNvSpPr/>
              <p:nvPr/>
            </p:nvSpPr>
            <p:spPr>
              <a:xfrm>
                <a:off x="1347630" y="3540893"/>
                <a:ext cx="2363" cy="788"/>
              </a:xfrm>
              <a:custGeom>
                <a:rect b="b" l="l" r="r" t="t"/>
                <a:pathLst>
                  <a:path extrusionOk="0" h="7" w="21">
                    <a:moveTo>
                      <a:pt x="0" y="0"/>
                    </a:moveTo>
                    <a:lnTo>
                      <a:pt x="0" y="0"/>
                    </a:lnTo>
                    <a:lnTo>
                      <a:pt x="21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32"/>
              <p:cNvSpPr/>
              <p:nvPr/>
            </p:nvSpPr>
            <p:spPr>
              <a:xfrm>
                <a:off x="1349880" y="3541568"/>
                <a:ext cx="235525" cy="140437"/>
              </a:xfrm>
              <a:custGeom>
                <a:rect b="b" l="l" r="r" t="t"/>
                <a:pathLst>
                  <a:path extrusionOk="0" h="1248" w="2093">
                    <a:moveTo>
                      <a:pt x="1" y="1"/>
                    </a:moveTo>
                    <a:lnTo>
                      <a:pt x="1" y="1"/>
                    </a:lnTo>
                    <a:lnTo>
                      <a:pt x="1905" y="1071"/>
                    </a:lnTo>
                    <a:cubicBezTo>
                      <a:pt x="1980" y="1115"/>
                      <a:pt x="2045" y="1173"/>
                      <a:pt x="2093" y="1248"/>
                    </a:cubicBezTo>
                    <a:lnTo>
                      <a:pt x="2093" y="1248"/>
                    </a:lnTo>
                    <a:cubicBezTo>
                      <a:pt x="2045" y="1173"/>
                      <a:pt x="1980" y="1115"/>
                      <a:pt x="1905" y="1071"/>
                    </a:cubicBezTo>
                    <a:close/>
                  </a:path>
                </a:pathLst>
              </a:custGeom>
              <a:solidFill>
                <a:srgbClr val="BB781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32"/>
              <p:cNvSpPr/>
              <p:nvPr/>
            </p:nvSpPr>
            <p:spPr>
              <a:xfrm>
                <a:off x="1263682" y="3540893"/>
                <a:ext cx="333651" cy="279074"/>
              </a:xfrm>
              <a:custGeom>
                <a:rect b="b" l="l" r="r" t="t"/>
                <a:pathLst>
                  <a:path extrusionOk="0" h="2480" w="2965">
                    <a:moveTo>
                      <a:pt x="746" y="0"/>
                    </a:moveTo>
                    <a:lnTo>
                      <a:pt x="1" y="1332"/>
                    </a:lnTo>
                    <a:lnTo>
                      <a:pt x="1922" y="2412"/>
                    </a:lnTo>
                    <a:cubicBezTo>
                      <a:pt x="2004" y="2456"/>
                      <a:pt x="2095" y="2480"/>
                      <a:pt x="2188" y="2480"/>
                    </a:cubicBezTo>
                    <a:cubicBezTo>
                      <a:pt x="2436" y="2480"/>
                      <a:pt x="2699" y="2324"/>
                      <a:pt x="2848" y="2054"/>
                    </a:cubicBezTo>
                    <a:cubicBezTo>
                      <a:pt x="2927" y="1918"/>
                      <a:pt x="2964" y="1772"/>
                      <a:pt x="2964" y="1632"/>
                    </a:cubicBezTo>
                    <a:cubicBezTo>
                      <a:pt x="2964" y="1584"/>
                      <a:pt x="2957" y="1536"/>
                      <a:pt x="2950" y="1492"/>
                    </a:cubicBezTo>
                    <a:cubicBezTo>
                      <a:pt x="2936" y="1404"/>
                      <a:pt x="2903" y="1322"/>
                      <a:pt x="2859" y="1254"/>
                    </a:cubicBezTo>
                    <a:cubicBezTo>
                      <a:pt x="2811" y="1179"/>
                      <a:pt x="2746" y="1121"/>
                      <a:pt x="2671" y="1077"/>
                    </a:cubicBezTo>
                    <a:lnTo>
                      <a:pt x="767" y="7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32"/>
              <p:cNvSpPr/>
              <p:nvPr/>
            </p:nvSpPr>
            <p:spPr>
              <a:xfrm>
                <a:off x="1559524" y="2445080"/>
                <a:ext cx="583581" cy="406008"/>
              </a:xfrm>
              <a:custGeom>
                <a:rect b="b" l="l" r="r" t="t"/>
                <a:pathLst>
                  <a:path extrusionOk="0" h="3608" w="5186">
                    <a:moveTo>
                      <a:pt x="795" y="0"/>
                    </a:moveTo>
                    <a:cubicBezTo>
                      <a:pt x="547" y="0"/>
                      <a:pt x="286" y="157"/>
                      <a:pt x="137" y="423"/>
                    </a:cubicBezTo>
                    <a:cubicBezTo>
                      <a:pt x="32" y="610"/>
                      <a:pt x="1" y="811"/>
                      <a:pt x="35" y="988"/>
                    </a:cubicBezTo>
                    <a:cubicBezTo>
                      <a:pt x="66" y="1165"/>
                      <a:pt x="164" y="1315"/>
                      <a:pt x="315" y="1400"/>
                    </a:cubicBezTo>
                    <a:lnTo>
                      <a:pt x="4122" y="3540"/>
                    </a:lnTo>
                    <a:cubicBezTo>
                      <a:pt x="4205" y="3586"/>
                      <a:pt x="4295" y="3608"/>
                      <a:pt x="4388" y="3608"/>
                    </a:cubicBezTo>
                    <a:cubicBezTo>
                      <a:pt x="4637" y="3608"/>
                      <a:pt x="4901" y="3450"/>
                      <a:pt x="5053" y="3182"/>
                    </a:cubicBezTo>
                    <a:cubicBezTo>
                      <a:pt x="5155" y="2998"/>
                      <a:pt x="5185" y="2797"/>
                      <a:pt x="5151" y="2620"/>
                    </a:cubicBezTo>
                    <a:cubicBezTo>
                      <a:pt x="5121" y="2443"/>
                      <a:pt x="5022" y="2289"/>
                      <a:pt x="4872" y="2204"/>
                    </a:cubicBezTo>
                    <a:lnTo>
                      <a:pt x="1064" y="69"/>
                    </a:lnTo>
                    <a:cubicBezTo>
                      <a:pt x="980" y="22"/>
                      <a:pt x="889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32"/>
              <p:cNvSpPr/>
              <p:nvPr/>
            </p:nvSpPr>
            <p:spPr>
              <a:xfrm>
                <a:off x="1807202" y="2721790"/>
                <a:ext cx="2026" cy="1238"/>
              </a:xfrm>
              <a:custGeom>
                <a:rect b="b" l="l" r="r" t="t"/>
                <a:pathLst>
                  <a:path extrusionOk="0" h="11" w="18">
                    <a:moveTo>
                      <a:pt x="0" y="1"/>
                    </a:moveTo>
                    <a:lnTo>
                      <a:pt x="0" y="1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32"/>
              <p:cNvSpPr/>
              <p:nvPr/>
            </p:nvSpPr>
            <p:spPr>
              <a:xfrm>
                <a:off x="1980048" y="3297942"/>
                <a:ext cx="138412" cy="195915"/>
              </a:xfrm>
              <a:custGeom>
                <a:rect b="b" l="l" r="r" t="t"/>
                <a:pathLst>
                  <a:path extrusionOk="0" h="1741" w="1230">
                    <a:moveTo>
                      <a:pt x="980" y="0"/>
                    </a:moveTo>
                    <a:cubicBezTo>
                      <a:pt x="908" y="0"/>
                      <a:pt x="841" y="35"/>
                      <a:pt x="805" y="99"/>
                    </a:cubicBezTo>
                    <a:lnTo>
                      <a:pt x="55" y="1438"/>
                    </a:lnTo>
                    <a:cubicBezTo>
                      <a:pt x="0" y="1532"/>
                      <a:pt x="41" y="1655"/>
                      <a:pt x="143" y="1713"/>
                    </a:cubicBezTo>
                    <a:cubicBezTo>
                      <a:pt x="177" y="1732"/>
                      <a:pt x="215" y="1741"/>
                      <a:pt x="252" y="1741"/>
                    </a:cubicBezTo>
                    <a:cubicBezTo>
                      <a:pt x="322" y="1741"/>
                      <a:pt x="389" y="1708"/>
                      <a:pt x="423" y="1645"/>
                    </a:cubicBezTo>
                    <a:lnTo>
                      <a:pt x="1176" y="303"/>
                    </a:lnTo>
                    <a:cubicBezTo>
                      <a:pt x="1230" y="207"/>
                      <a:pt x="1186" y="85"/>
                      <a:pt x="1087" y="27"/>
                    </a:cubicBezTo>
                    <a:cubicBezTo>
                      <a:pt x="1053" y="9"/>
                      <a:pt x="1016" y="0"/>
                      <a:pt x="9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32"/>
              <p:cNvSpPr/>
              <p:nvPr/>
            </p:nvSpPr>
            <p:spPr>
              <a:xfrm>
                <a:off x="1996140" y="3300980"/>
                <a:ext cx="118944" cy="192876"/>
              </a:xfrm>
              <a:custGeom>
                <a:rect b="b" l="l" r="r" t="t"/>
                <a:pathLst>
                  <a:path extrusionOk="0" h="1714" w="1057">
                    <a:moveTo>
                      <a:pt x="944" y="0"/>
                    </a:moveTo>
                    <a:lnTo>
                      <a:pt x="0" y="1686"/>
                    </a:lnTo>
                    <a:cubicBezTo>
                      <a:pt x="35" y="1703"/>
                      <a:pt x="72" y="1713"/>
                      <a:pt x="106" y="1713"/>
                    </a:cubicBezTo>
                    <a:cubicBezTo>
                      <a:pt x="178" y="1713"/>
                      <a:pt x="246" y="1680"/>
                      <a:pt x="280" y="1618"/>
                    </a:cubicBezTo>
                    <a:lnTo>
                      <a:pt x="1033" y="276"/>
                    </a:lnTo>
                    <a:cubicBezTo>
                      <a:pt x="1050" y="249"/>
                      <a:pt x="1057" y="218"/>
                      <a:pt x="1057" y="188"/>
                    </a:cubicBezTo>
                    <a:cubicBezTo>
                      <a:pt x="1057" y="116"/>
                      <a:pt x="1016" y="41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2937116" y="3806238"/>
                <a:ext cx="204805" cy="290102"/>
              </a:xfrm>
              <a:custGeom>
                <a:rect b="b" l="l" r="r" t="t"/>
                <a:pathLst>
                  <a:path extrusionOk="0" h="2578" w="1820">
                    <a:moveTo>
                      <a:pt x="1447" y="0"/>
                    </a:moveTo>
                    <a:cubicBezTo>
                      <a:pt x="1343" y="0"/>
                      <a:pt x="1244" y="51"/>
                      <a:pt x="1193" y="145"/>
                    </a:cubicBezTo>
                    <a:lnTo>
                      <a:pt x="79" y="2128"/>
                    </a:lnTo>
                    <a:cubicBezTo>
                      <a:pt x="0" y="2268"/>
                      <a:pt x="58" y="2452"/>
                      <a:pt x="212" y="2537"/>
                    </a:cubicBezTo>
                    <a:cubicBezTo>
                      <a:pt x="261" y="2564"/>
                      <a:pt x="316" y="2577"/>
                      <a:pt x="370" y="2577"/>
                    </a:cubicBezTo>
                    <a:cubicBezTo>
                      <a:pt x="474" y="2577"/>
                      <a:pt x="575" y="2527"/>
                      <a:pt x="627" y="2434"/>
                    </a:cubicBezTo>
                    <a:lnTo>
                      <a:pt x="1737" y="452"/>
                    </a:lnTo>
                    <a:cubicBezTo>
                      <a:pt x="1819" y="309"/>
                      <a:pt x="1758" y="125"/>
                      <a:pt x="1608" y="43"/>
                    </a:cubicBezTo>
                    <a:cubicBezTo>
                      <a:pt x="1557" y="14"/>
                      <a:pt x="1501" y="0"/>
                      <a:pt x="14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32"/>
              <p:cNvSpPr/>
              <p:nvPr/>
            </p:nvSpPr>
            <p:spPr>
              <a:xfrm>
                <a:off x="2960860" y="3811077"/>
                <a:ext cx="175997" cy="285264"/>
              </a:xfrm>
              <a:custGeom>
                <a:rect b="b" l="l" r="r" t="t"/>
                <a:pathLst>
                  <a:path extrusionOk="0" h="2535" w="1564">
                    <a:moveTo>
                      <a:pt x="1397" y="0"/>
                    </a:moveTo>
                    <a:lnTo>
                      <a:pt x="1" y="2494"/>
                    </a:lnTo>
                    <a:cubicBezTo>
                      <a:pt x="48" y="2521"/>
                      <a:pt x="106" y="2534"/>
                      <a:pt x="161" y="2534"/>
                    </a:cubicBezTo>
                    <a:cubicBezTo>
                      <a:pt x="263" y="2534"/>
                      <a:pt x="366" y="2484"/>
                      <a:pt x="416" y="2391"/>
                    </a:cubicBezTo>
                    <a:lnTo>
                      <a:pt x="1526" y="409"/>
                    </a:lnTo>
                    <a:cubicBezTo>
                      <a:pt x="1551" y="365"/>
                      <a:pt x="1564" y="321"/>
                      <a:pt x="1564" y="277"/>
                    </a:cubicBezTo>
                    <a:cubicBezTo>
                      <a:pt x="1564" y="168"/>
                      <a:pt x="1503" y="58"/>
                      <a:pt x="1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>
                <a:off x="898410" y="3853613"/>
                <a:ext cx="930736" cy="172283"/>
              </a:xfrm>
              <a:custGeom>
                <a:rect b="b" l="l" r="r" t="t"/>
                <a:pathLst>
                  <a:path extrusionOk="0" h="1531" w="8271">
                    <a:moveTo>
                      <a:pt x="930" y="1"/>
                    </a:moveTo>
                    <a:cubicBezTo>
                      <a:pt x="419" y="1"/>
                      <a:pt x="1" y="345"/>
                      <a:pt x="1" y="763"/>
                    </a:cubicBezTo>
                    <a:cubicBezTo>
                      <a:pt x="1" y="975"/>
                      <a:pt x="106" y="1166"/>
                      <a:pt x="273" y="1305"/>
                    </a:cubicBezTo>
                    <a:cubicBezTo>
                      <a:pt x="444" y="1445"/>
                      <a:pt x="675" y="1530"/>
                      <a:pt x="930" y="1530"/>
                    </a:cubicBezTo>
                    <a:lnTo>
                      <a:pt x="7341" y="1530"/>
                    </a:lnTo>
                    <a:cubicBezTo>
                      <a:pt x="7852" y="1530"/>
                      <a:pt x="8271" y="1186"/>
                      <a:pt x="8271" y="763"/>
                    </a:cubicBezTo>
                    <a:cubicBezTo>
                      <a:pt x="8271" y="553"/>
                      <a:pt x="8165" y="362"/>
                      <a:pt x="7998" y="222"/>
                    </a:cubicBezTo>
                    <a:cubicBezTo>
                      <a:pt x="7831" y="86"/>
                      <a:pt x="7593" y="1"/>
                      <a:pt x="73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>
                <a:off x="1360346" y="3853613"/>
                <a:ext cx="468800" cy="122433"/>
              </a:xfrm>
              <a:custGeom>
                <a:rect b="b" l="l" r="r" t="t"/>
                <a:pathLst>
                  <a:path extrusionOk="0" h="1088" w="4166">
                    <a:moveTo>
                      <a:pt x="0" y="1"/>
                    </a:moveTo>
                    <a:lnTo>
                      <a:pt x="0" y="1087"/>
                    </a:lnTo>
                    <a:lnTo>
                      <a:pt x="4080" y="1087"/>
                    </a:lnTo>
                    <a:cubicBezTo>
                      <a:pt x="4135" y="988"/>
                      <a:pt x="4166" y="880"/>
                      <a:pt x="4166" y="763"/>
                    </a:cubicBezTo>
                    <a:cubicBezTo>
                      <a:pt x="4166" y="553"/>
                      <a:pt x="4060" y="362"/>
                      <a:pt x="3893" y="222"/>
                    </a:cubicBezTo>
                    <a:cubicBezTo>
                      <a:pt x="3726" y="86"/>
                      <a:pt x="3488" y="1"/>
                      <a:pt x="3236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815250" y="3975932"/>
                <a:ext cx="1097505" cy="210094"/>
              </a:xfrm>
              <a:custGeom>
                <a:rect b="b" l="l" r="r" t="t"/>
                <a:pathLst>
                  <a:path extrusionOk="0" h="1867" w="9753">
                    <a:moveTo>
                      <a:pt x="566" y="0"/>
                    </a:moveTo>
                    <a:cubicBezTo>
                      <a:pt x="253" y="0"/>
                      <a:pt x="1" y="256"/>
                      <a:pt x="1" y="566"/>
                    </a:cubicBezTo>
                    <a:lnTo>
                      <a:pt x="1" y="1866"/>
                    </a:lnTo>
                    <a:lnTo>
                      <a:pt x="9752" y="1866"/>
                    </a:lnTo>
                    <a:lnTo>
                      <a:pt x="9752" y="566"/>
                    </a:lnTo>
                    <a:cubicBezTo>
                      <a:pt x="9752" y="256"/>
                      <a:pt x="9496" y="0"/>
                      <a:pt x="9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32"/>
              <p:cNvSpPr/>
              <p:nvPr/>
            </p:nvSpPr>
            <p:spPr>
              <a:xfrm>
                <a:off x="1360346" y="3975932"/>
                <a:ext cx="552410" cy="156867"/>
              </a:xfrm>
              <a:custGeom>
                <a:rect b="b" l="l" r="r" t="t"/>
                <a:pathLst>
                  <a:path extrusionOk="0" h="1394" w="4909">
                    <a:moveTo>
                      <a:pt x="0" y="0"/>
                    </a:moveTo>
                    <a:lnTo>
                      <a:pt x="0" y="1393"/>
                    </a:lnTo>
                    <a:lnTo>
                      <a:pt x="4908" y="1393"/>
                    </a:lnTo>
                    <a:lnTo>
                      <a:pt x="4908" y="566"/>
                    </a:lnTo>
                    <a:cubicBezTo>
                      <a:pt x="4908" y="256"/>
                      <a:pt x="4652" y="0"/>
                      <a:pt x="43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32"/>
              <p:cNvSpPr/>
              <p:nvPr/>
            </p:nvSpPr>
            <p:spPr>
              <a:xfrm>
                <a:off x="815250" y="4132686"/>
                <a:ext cx="1097505" cy="53339"/>
              </a:xfrm>
              <a:custGeom>
                <a:rect b="b" l="l" r="r" t="t"/>
                <a:pathLst>
                  <a:path extrusionOk="0" h="474" w="9753">
                    <a:moveTo>
                      <a:pt x="1" y="0"/>
                    </a:moveTo>
                    <a:lnTo>
                      <a:pt x="1" y="473"/>
                    </a:lnTo>
                    <a:lnTo>
                      <a:pt x="9752" y="473"/>
                    </a:lnTo>
                    <a:lnTo>
                      <a:pt x="97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1360346" y="4132686"/>
                <a:ext cx="552410" cy="53339"/>
              </a:xfrm>
              <a:custGeom>
                <a:rect b="b" l="l" r="r" t="t"/>
                <a:pathLst>
                  <a:path extrusionOk="0" h="474" w="4909">
                    <a:moveTo>
                      <a:pt x="0" y="0"/>
                    </a:moveTo>
                    <a:lnTo>
                      <a:pt x="0" y="473"/>
                    </a:lnTo>
                    <a:lnTo>
                      <a:pt x="4908" y="473"/>
                    </a:lnTo>
                    <a:lnTo>
                      <a:pt x="49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17" name="Google Shape;517;p32"/>
            <p:cNvSpPr/>
            <p:nvPr/>
          </p:nvSpPr>
          <p:spPr>
            <a:xfrm>
              <a:off x="1986267" y="2843909"/>
              <a:ext cx="333651" cy="279074"/>
            </a:xfrm>
            <a:custGeom>
              <a:rect b="b" l="l" r="r" t="t"/>
              <a:pathLst>
                <a:path extrusionOk="0" h="2480" w="2965">
                  <a:moveTo>
                    <a:pt x="746" y="0"/>
                  </a:moveTo>
                  <a:lnTo>
                    <a:pt x="1" y="1332"/>
                  </a:lnTo>
                  <a:lnTo>
                    <a:pt x="1922" y="2412"/>
                  </a:lnTo>
                  <a:cubicBezTo>
                    <a:pt x="2004" y="2456"/>
                    <a:pt x="2095" y="2480"/>
                    <a:pt x="2188" y="2480"/>
                  </a:cubicBezTo>
                  <a:cubicBezTo>
                    <a:pt x="2436" y="2480"/>
                    <a:pt x="2699" y="2324"/>
                    <a:pt x="2848" y="2054"/>
                  </a:cubicBezTo>
                  <a:cubicBezTo>
                    <a:pt x="2927" y="1918"/>
                    <a:pt x="2964" y="1772"/>
                    <a:pt x="2964" y="1632"/>
                  </a:cubicBezTo>
                  <a:cubicBezTo>
                    <a:pt x="2964" y="1584"/>
                    <a:pt x="2957" y="1536"/>
                    <a:pt x="2950" y="1492"/>
                  </a:cubicBezTo>
                  <a:cubicBezTo>
                    <a:pt x="2936" y="1404"/>
                    <a:pt x="2903" y="1322"/>
                    <a:pt x="2859" y="1254"/>
                  </a:cubicBezTo>
                  <a:cubicBezTo>
                    <a:pt x="2811" y="1179"/>
                    <a:pt x="2746" y="1121"/>
                    <a:pt x="2671" y="1077"/>
                  </a:cubicBezTo>
                  <a:lnTo>
                    <a:pt x="767" y="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3"/>
          <p:cNvSpPr txBox="1"/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solidFill>
                  <a:srgbClr val="333644"/>
                </a:solidFill>
                <a:latin typeface="Oswald"/>
                <a:ea typeface="Oswald"/>
                <a:cs typeface="Oswald"/>
                <a:sym typeface="Oswald"/>
              </a:rPr>
              <a:t>Defendant 6</a:t>
            </a:r>
            <a:endParaRPr b="1" sz="83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23" name="Google Shape;523;p33"/>
          <p:cNvSpPr txBox="1"/>
          <p:nvPr>
            <p:ph idx="1" type="body"/>
          </p:nvPr>
        </p:nvSpPr>
        <p:spPr>
          <a:xfrm>
            <a:off x="5024275" y="2100700"/>
            <a:ext cx="34065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Claim: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705.98 rounded to the nearest tenth is 707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524" name="Google Shape;524;p33"/>
          <p:cNvSpPr/>
          <p:nvPr/>
        </p:nvSpPr>
        <p:spPr>
          <a:xfrm>
            <a:off x="341300" y="597837"/>
            <a:ext cx="3859836" cy="3859872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5" name="Google Shape;525;p33"/>
          <p:cNvGrpSpPr/>
          <p:nvPr/>
        </p:nvGrpSpPr>
        <p:grpSpPr>
          <a:xfrm>
            <a:off x="992313" y="1801099"/>
            <a:ext cx="2694334" cy="2656604"/>
            <a:chOff x="992313" y="1801099"/>
            <a:chExt cx="2694334" cy="2656604"/>
          </a:xfrm>
        </p:grpSpPr>
        <p:grpSp>
          <p:nvGrpSpPr>
            <p:cNvPr id="526" name="Google Shape;526;p33"/>
            <p:cNvGrpSpPr/>
            <p:nvPr/>
          </p:nvGrpSpPr>
          <p:grpSpPr>
            <a:xfrm>
              <a:off x="1282129" y="1801099"/>
              <a:ext cx="1855742" cy="2435663"/>
              <a:chOff x="4020000" y="4232425"/>
              <a:chExt cx="961325" cy="1146950"/>
            </a:xfrm>
          </p:grpSpPr>
          <p:sp>
            <p:nvSpPr>
              <p:cNvPr id="527" name="Google Shape;527;p33"/>
              <p:cNvSpPr/>
              <p:nvPr/>
            </p:nvSpPr>
            <p:spPr>
              <a:xfrm>
                <a:off x="4097750" y="4232425"/>
                <a:ext cx="883575" cy="1097225"/>
              </a:xfrm>
              <a:custGeom>
                <a:rect b="b" l="l" r="r" t="t"/>
                <a:pathLst>
                  <a:path extrusionOk="0" h="43889" w="35343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33"/>
              <p:cNvSpPr/>
              <p:nvPr/>
            </p:nvSpPr>
            <p:spPr>
              <a:xfrm>
                <a:off x="4020000" y="4282150"/>
                <a:ext cx="883550" cy="1097225"/>
              </a:xfrm>
              <a:custGeom>
                <a:rect b="b" l="l" r="r" t="t"/>
                <a:pathLst>
                  <a:path extrusionOk="0" h="43889" w="35342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33"/>
              <p:cNvSpPr/>
              <p:nvPr/>
            </p:nvSpPr>
            <p:spPr>
              <a:xfrm>
                <a:off x="4137100" y="44273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33"/>
              <p:cNvSpPr/>
              <p:nvPr/>
            </p:nvSpPr>
            <p:spPr>
              <a:xfrm>
                <a:off x="4137100" y="45062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33"/>
              <p:cNvSpPr/>
              <p:nvPr/>
            </p:nvSpPr>
            <p:spPr>
              <a:xfrm>
                <a:off x="4137100" y="45849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33"/>
              <p:cNvSpPr/>
              <p:nvPr/>
            </p:nvSpPr>
            <p:spPr>
              <a:xfrm>
                <a:off x="4137100" y="4663725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33"/>
              <p:cNvSpPr/>
              <p:nvPr/>
            </p:nvSpPr>
            <p:spPr>
              <a:xfrm>
                <a:off x="4137100" y="47424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33"/>
              <p:cNvSpPr/>
              <p:nvPr/>
            </p:nvSpPr>
            <p:spPr>
              <a:xfrm>
                <a:off x="4137100" y="48213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33"/>
              <p:cNvSpPr/>
              <p:nvPr/>
            </p:nvSpPr>
            <p:spPr>
              <a:xfrm>
                <a:off x="4137100" y="49001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33"/>
              <p:cNvSpPr/>
              <p:nvPr/>
            </p:nvSpPr>
            <p:spPr>
              <a:xfrm>
                <a:off x="4137100" y="49788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6"/>
                    </a:lnTo>
                    <a:lnTo>
                      <a:pt x="25978" y="756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33"/>
              <p:cNvSpPr/>
              <p:nvPr/>
            </p:nvSpPr>
            <p:spPr>
              <a:xfrm>
                <a:off x="4137100" y="50577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33"/>
              <p:cNvSpPr/>
              <p:nvPr/>
            </p:nvSpPr>
            <p:spPr>
              <a:xfrm>
                <a:off x="4137100" y="5136500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2"/>
                    </a:lnTo>
                    <a:lnTo>
                      <a:pt x="25978" y="752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33"/>
              <p:cNvSpPr/>
              <p:nvPr/>
            </p:nvSpPr>
            <p:spPr>
              <a:xfrm>
                <a:off x="4137100" y="52152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0" name="Google Shape;540;p33"/>
            <p:cNvGrpSpPr/>
            <p:nvPr/>
          </p:nvGrpSpPr>
          <p:grpSpPr>
            <a:xfrm>
              <a:off x="2696654" y="2426239"/>
              <a:ext cx="989992" cy="2031325"/>
              <a:chOff x="2247425" y="1722825"/>
              <a:chExt cx="422550" cy="867050"/>
            </a:xfrm>
          </p:grpSpPr>
          <p:sp>
            <p:nvSpPr>
              <p:cNvPr id="541" name="Google Shape;541;p33"/>
              <p:cNvSpPr/>
              <p:nvPr/>
            </p:nvSpPr>
            <p:spPr>
              <a:xfrm>
                <a:off x="2267500" y="1782350"/>
                <a:ext cx="382350" cy="748000"/>
              </a:xfrm>
              <a:custGeom>
                <a:rect b="b" l="l" r="r" t="t"/>
                <a:pathLst>
                  <a:path extrusionOk="0" h="29920" w="15294">
                    <a:moveTo>
                      <a:pt x="1" y="1"/>
                    </a:moveTo>
                    <a:lnTo>
                      <a:pt x="1" y="6039"/>
                    </a:lnTo>
                    <a:cubicBezTo>
                      <a:pt x="1" y="9469"/>
                      <a:pt x="2259" y="12371"/>
                      <a:pt x="5369" y="13338"/>
                    </a:cubicBezTo>
                    <a:cubicBezTo>
                      <a:pt x="6084" y="13560"/>
                      <a:pt x="6608" y="14193"/>
                      <a:pt x="6612" y="14940"/>
                    </a:cubicBezTo>
                    <a:lnTo>
                      <a:pt x="6612" y="14981"/>
                    </a:lnTo>
                    <a:cubicBezTo>
                      <a:pt x="6608" y="15726"/>
                      <a:pt x="6084" y="16356"/>
                      <a:pt x="5369" y="16581"/>
                    </a:cubicBezTo>
                    <a:cubicBezTo>
                      <a:pt x="2259" y="17548"/>
                      <a:pt x="1" y="20450"/>
                      <a:pt x="1" y="23880"/>
                    </a:cubicBezTo>
                    <a:lnTo>
                      <a:pt x="1" y="29920"/>
                    </a:lnTo>
                    <a:lnTo>
                      <a:pt x="15294" y="29920"/>
                    </a:lnTo>
                    <a:lnTo>
                      <a:pt x="15294" y="23880"/>
                    </a:lnTo>
                    <a:cubicBezTo>
                      <a:pt x="15294" y="20450"/>
                      <a:pt x="13036" y="17548"/>
                      <a:pt x="9926" y="16581"/>
                    </a:cubicBezTo>
                    <a:cubicBezTo>
                      <a:pt x="9211" y="16356"/>
                      <a:pt x="8686" y="15726"/>
                      <a:pt x="8683" y="14981"/>
                    </a:cubicBezTo>
                    <a:lnTo>
                      <a:pt x="8683" y="14940"/>
                    </a:lnTo>
                    <a:cubicBezTo>
                      <a:pt x="8686" y="14193"/>
                      <a:pt x="9211" y="13560"/>
                      <a:pt x="9926" y="13338"/>
                    </a:cubicBezTo>
                    <a:cubicBezTo>
                      <a:pt x="13036" y="12371"/>
                      <a:pt x="15294" y="9469"/>
                      <a:pt x="15294" y="6039"/>
                    </a:cubicBezTo>
                    <a:lnTo>
                      <a:pt x="15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33"/>
              <p:cNvSpPr/>
              <p:nvPr/>
            </p:nvSpPr>
            <p:spPr>
              <a:xfrm>
                <a:off x="2287775" y="1941400"/>
                <a:ext cx="341825" cy="557950"/>
              </a:xfrm>
              <a:custGeom>
                <a:rect b="b" l="l" r="r" t="t"/>
                <a:pathLst>
                  <a:path extrusionOk="0" h="22318" w="13673">
                    <a:moveTo>
                      <a:pt x="1" y="1"/>
                    </a:moveTo>
                    <a:cubicBezTo>
                      <a:pt x="69" y="1414"/>
                      <a:pt x="559" y="2708"/>
                      <a:pt x="1353" y="3768"/>
                    </a:cubicBezTo>
                    <a:cubicBezTo>
                      <a:pt x="2204" y="4912"/>
                      <a:pt x="3406" y="5778"/>
                      <a:pt x="4799" y="6210"/>
                    </a:cubicBezTo>
                    <a:cubicBezTo>
                      <a:pt x="5307" y="6371"/>
                      <a:pt x="5750" y="6673"/>
                      <a:pt x="6074" y="7082"/>
                    </a:cubicBezTo>
                    <a:cubicBezTo>
                      <a:pt x="6397" y="7487"/>
                      <a:pt x="6602" y="8009"/>
                      <a:pt x="6605" y="8570"/>
                    </a:cubicBezTo>
                    <a:lnTo>
                      <a:pt x="6605" y="17556"/>
                    </a:lnTo>
                    <a:cubicBezTo>
                      <a:pt x="6602" y="18118"/>
                      <a:pt x="6397" y="18639"/>
                      <a:pt x="6074" y="19045"/>
                    </a:cubicBezTo>
                    <a:cubicBezTo>
                      <a:pt x="5750" y="19453"/>
                      <a:pt x="5307" y="19757"/>
                      <a:pt x="4799" y="19916"/>
                    </a:cubicBezTo>
                    <a:cubicBezTo>
                      <a:pt x="3423" y="20345"/>
                      <a:pt x="2235" y="21194"/>
                      <a:pt x="1383" y="22318"/>
                    </a:cubicBezTo>
                    <a:lnTo>
                      <a:pt x="12290" y="22318"/>
                    </a:lnTo>
                    <a:cubicBezTo>
                      <a:pt x="11438" y="21194"/>
                      <a:pt x="10249" y="20345"/>
                      <a:pt x="8873" y="19916"/>
                    </a:cubicBezTo>
                    <a:cubicBezTo>
                      <a:pt x="8366" y="19757"/>
                      <a:pt x="7923" y="19453"/>
                      <a:pt x="7596" y="19045"/>
                    </a:cubicBezTo>
                    <a:cubicBezTo>
                      <a:pt x="7272" y="18639"/>
                      <a:pt x="7072" y="18118"/>
                      <a:pt x="7068" y="17556"/>
                    </a:cubicBezTo>
                    <a:lnTo>
                      <a:pt x="7068" y="17553"/>
                    </a:lnTo>
                    <a:lnTo>
                      <a:pt x="7068" y="8570"/>
                    </a:lnTo>
                    <a:cubicBezTo>
                      <a:pt x="7072" y="8009"/>
                      <a:pt x="7272" y="7487"/>
                      <a:pt x="7596" y="7082"/>
                    </a:cubicBezTo>
                    <a:cubicBezTo>
                      <a:pt x="7923" y="6673"/>
                      <a:pt x="8366" y="6371"/>
                      <a:pt x="8873" y="6210"/>
                    </a:cubicBezTo>
                    <a:cubicBezTo>
                      <a:pt x="10266" y="5778"/>
                      <a:pt x="11469" y="4912"/>
                      <a:pt x="12320" y="3768"/>
                    </a:cubicBezTo>
                    <a:cubicBezTo>
                      <a:pt x="13114" y="2708"/>
                      <a:pt x="13604" y="1414"/>
                      <a:pt x="13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33"/>
              <p:cNvSpPr/>
              <p:nvPr/>
            </p:nvSpPr>
            <p:spPr>
              <a:xfrm>
                <a:off x="2247425" y="1810625"/>
                <a:ext cx="422550" cy="15600"/>
              </a:xfrm>
              <a:custGeom>
                <a:rect b="b" l="l" r="r" t="t"/>
                <a:pathLst>
                  <a:path extrusionOk="0" h="624" w="16902">
                    <a:moveTo>
                      <a:pt x="0" y="0"/>
                    </a:moveTo>
                    <a:lnTo>
                      <a:pt x="535" y="623"/>
                    </a:lnTo>
                    <a:lnTo>
                      <a:pt x="16362" y="623"/>
                    </a:ln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33"/>
              <p:cNvSpPr/>
              <p:nvPr/>
            </p:nvSpPr>
            <p:spPr>
              <a:xfrm>
                <a:off x="2247425" y="1722825"/>
                <a:ext cx="422550" cy="89275"/>
              </a:xfrm>
              <a:custGeom>
                <a:rect b="b" l="l" r="r" t="t"/>
                <a:pathLst>
                  <a:path extrusionOk="0" h="3571" w="16902">
                    <a:moveTo>
                      <a:pt x="416" y="0"/>
                    </a:moveTo>
                    <a:cubicBezTo>
                      <a:pt x="187" y="0"/>
                      <a:pt x="0" y="188"/>
                      <a:pt x="0" y="416"/>
                    </a:cubicBezTo>
                    <a:lnTo>
                      <a:pt x="0" y="3570"/>
                    </a:lnTo>
                    <a:lnTo>
                      <a:pt x="16901" y="3570"/>
                    </a:lnTo>
                    <a:lnTo>
                      <a:pt x="16901" y="416"/>
                    </a:lnTo>
                    <a:cubicBezTo>
                      <a:pt x="16901" y="188"/>
                      <a:pt x="16713" y="0"/>
                      <a:pt x="16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33"/>
              <p:cNvSpPr/>
              <p:nvPr/>
            </p:nvSpPr>
            <p:spPr>
              <a:xfrm>
                <a:off x="2597725" y="1812075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487" y="0"/>
                    </a:moveTo>
                    <a:lnTo>
                      <a:pt x="0" y="565"/>
                    </a:lnTo>
                    <a:lnTo>
                      <a:pt x="1997" y="565"/>
                    </a:lnTo>
                    <a:lnTo>
                      <a:pt x="24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33"/>
              <p:cNvSpPr/>
              <p:nvPr/>
            </p:nvSpPr>
            <p:spPr>
              <a:xfrm>
                <a:off x="2611175" y="1733625"/>
                <a:ext cx="49850" cy="78475"/>
              </a:xfrm>
              <a:custGeom>
                <a:rect b="b" l="l" r="r" t="t"/>
                <a:pathLst>
                  <a:path extrusionOk="0" h="3139" w="1994">
                    <a:moveTo>
                      <a:pt x="1" y="1"/>
                    </a:moveTo>
                    <a:lnTo>
                      <a:pt x="1" y="3138"/>
                    </a:lnTo>
                    <a:lnTo>
                      <a:pt x="1993" y="3138"/>
                    </a:lnTo>
                    <a:lnTo>
                      <a:pt x="199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33"/>
              <p:cNvSpPr/>
              <p:nvPr/>
            </p:nvSpPr>
            <p:spPr>
              <a:xfrm>
                <a:off x="2559075" y="1812075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33"/>
              <p:cNvSpPr/>
              <p:nvPr/>
            </p:nvSpPr>
            <p:spPr>
              <a:xfrm>
                <a:off x="2572450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0" y="1"/>
                    </a:moveTo>
                    <a:lnTo>
                      <a:pt x="0" y="3138"/>
                    </a:lnTo>
                    <a:lnTo>
                      <a:pt x="596" y="3138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33"/>
              <p:cNvSpPr/>
              <p:nvPr/>
            </p:nvSpPr>
            <p:spPr>
              <a:xfrm>
                <a:off x="2264875" y="1812075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33"/>
              <p:cNvSpPr/>
              <p:nvPr/>
            </p:nvSpPr>
            <p:spPr>
              <a:xfrm>
                <a:off x="2263575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1" y="1"/>
                    </a:moveTo>
                    <a:lnTo>
                      <a:pt x="1" y="3138"/>
                    </a:lnTo>
                    <a:lnTo>
                      <a:pt x="597" y="3138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33"/>
              <p:cNvSpPr/>
              <p:nvPr/>
            </p:nvSpPr>
            <p:spPr>
              <a:xfrm>
                <a:off x="2247425" y="2486400"/>
                <a:ext cx="422550" cy="15675"/>
              </a:xfrm>
              <a:custGeom>
                <a:rect b="b" l="l" r="r" t="t"/>
                <a:pathLst>
                  <a:path extrusionOk="0" h="627" w="16902">
                    <a:moveTo>
                      <a:pt x="535" y="0"/>
                    </a:moveTo>
                    <a:lnTo>
                      <a:pt x="0" y="626"/>
                    </a:lnTo>
                    <a:lnTo>
                      <a:pt x="16901" y="626"/>
                    </a:lnTo>
                    <a:lnTo>
                      <a:pt x="16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33"/>
              <p:cNvSpPr/>
              <p:nvPr/>
            </p:nvSpPr>
            <p:spPr>
              <a:xfrm>
                <a:off x="2247425" y="2500525"/>
                <a:ext cx="422550" cy="89350"/>
              </a:xfrm>
              <a:custGeom>
                <a:rect b="b" l="l" r="r" t="t"/>
                <a:pathLst>
                  <a:path extrusionOk="0" h="3574" w="16902">
                    <a:moveTo>
                      <a:pt x="0" y="0"/>
                    </a:moveTo>
                    <a:lnTo>
                      <a:pt x="0" y="3155"/>
                    </a:lnTo>
                    <a:cubicBezTo>
                      <a:pt x="0" y="3386"/>
                      <a:pt x="187" y="3573"/>
                      <a:pt x="416" y="3573"/>
                    </a:cubicBezTo>
                    <a:lnTo>
                      <a:pt x="16482" y="3573"/>
                    </a:lnTo>
                    <a:cubicBezTo>
                      <a:pt x="16713" y="3573"/>
                      <a:pt x="16901" y="3386"/>
                      <a:pt x="16901" y="3155"/>
                    </a:cubicBez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33"/>
              <p:cNvSpPr/>
              <p:nvPr/>
            </p:nvSpPr>
            <p:spPr>
              <a:xfrm>
                <a:off x="2597725" y="2486400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0" y="0"/>
                    </a:moveTo>
                    <a:lnTo>
                      <a:pt x="487" y="565"/>
                    </a:lnTo>
                    <a:lnTo>
                      <a:pt x="2480" y="565"/>
                    </a:lnTo>
                    <a:lnTo>
                      <a:pt x="1997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33"/>
              <p:cNvSpPr/>
              <p:nvPr/>
            </p:nvSpPr>
            <p:spPr>
              <a:xfrm>
                <a:off x="2611175" y="2500525"/>
                <a:ext cx="49850" cy="78525"/>
              </a:xfrm>
              <a:custGeom>
                <a:rect b="b" l="l" r="r" t="t"/>
                <a:pathLst>
                  <a:path extrusionOk="0" h="3141" w="1994">
                    <a:moveTo>
                      <a:pt x="1" y="0"/>
                    </a:moveTo>
                    <a:lnTo>
                      <a:pt x="1" y="3141"/>
                    </a:lnTo>
                    <a:lnTo>
                      <a:pt x="1993" y="3141"/>
                    </a:lnTo>
                    <a:lnTo>
                      <a:pt x="199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33"/>
              <p:cNvSpPr/>
              <p:nvPr/>
            </p:nvSpPr>
            <p:spPr>
              <a:xfrm>
                <a:off x="2559075" y="2486400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33"/>
              <p:cNvSpPr/>
              <p:nvPr/>
            </p:nvSpPr>
            <p:spPr>
              <a:xfrm>
                <a:off x="2572450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0" y="0"/>
                    </a:moveTo>
                    <a:lnTo>
                      <a:pt x="0" y="3141"/>
                    </a:lnTo>
                    <a:lnTo>
                      <a:pt x="596" y="3141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33"/>
              <p:cNvSpPr/>
              <p:nvPr/>
            </p:nvSpPr>
            <p:spPr>
              <a:xfrm>
                <a:off x="2264875" y="2486400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accent4">
                  <a:alpha val="388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p33"/>
              <p:cNvSpPr/>
              <p:nvPr/>
            </p:nvSpPr>
            <p:spPr>
              <a:xfrm>
                <a:off x="2263575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1" y="0"/>
                    </a:moveTo>
                    <a:lnTo>
                      <a:pt x="1" y="3141"/>
                    </a:lnTo>
                    <a:lnTo>
                      <a:pt x="597" y="3141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33"/>
              <p:cNvSpPr/>
              <p:nvPr/>
            </p:nvSpPr>
            <p:spPr>
              <a:xfrm>
                <a:off x="2458697" y="1722825"/>
                <a:ext cx="211275" cy="867050"/>
              </a:xfrm>
              <a:custGeom>
                <a:rect b="b" l="l" r="r" t="t"/>
                <a:pathLst>
                  <a:path extrusionOk="0" h="34682" w="8451">
                    <a:moveTo>
                      <a:pt x="0" y="0"/>
                    </a:moveTo>
                    <a:lnTo>
                      <a:pt x="0" y="34681"/>
                    </a:lnTo>
                    <a:lnTo>
                      <a:pt x="8035" y="34681"/>
                    </a:lnTo>
                    <a:cubicBezTo>
                      <a:pt x="8263" y="34681"/>
                      <a:pt x="8450" y="34494"/>
                      <a:pt x="8450" y="34263"/>
                    </a:cubicBezTo>
                    <a:lnTo>
                      <a:pt x="8450" y="31108"/>
                    </a:lnTo>
                    <a:lnTo>
                      <a:pt x="8399" y="31108"/>
                    </a:lnTo>
                    <a:lnTo>
                      <a:pt x="7916" y="30543"/>
                    </a:lnTo>
                    <a:lnTo>
                      <a:pt x="7647" y="30543"/>
                    </a:lnTo>
                    <a:lnTo>
                      <a:pt x="7647" y="26261"/>
                    </a:lnTo>
                    <a:cubicBezTo>
                      <a:pt x="7647" y="22831"/>
                      <a:pt x="5388" y="19929"/>
                      <a:pt x="2278" y="18962"/>
                    </a:cubicBezTo>
                    <a:cubicBezTo>
                      <a:pt x="1566" y="18737"/>
                      <a:pt x="1042" y="18107"/>
                      <a:pt x="1035" y="17362"/>
                    </a:cubicBezTo>
                    <a:lnTo>
                      <a:pt x="1035" y="17321"/>
                    </a:lnTo>
                    <a:cubicBezTo>
                      <a:pt x="1042" y="16574"/>
                      <a:pt x="1566" y="15941"/>
                      <a:pt x="2278" y="15719"/>
                    </a:cubicBezTo>
                    <a:cubicBezTo>
                      <a:pt x="2401" y="15682"/>
                      <a:pt x="2520" y="15641"/>
                      <a:pt x="2640" y="15597"/>
                    </a:cubicBezTo>
                    <a:cubicBezTo>
                      <a:pt x="2687" y="15580"/>
                      <a:pt x="2735" y="15563"/>
                      <a:pt x="2783" y="15546"/>
                    </a:cubicBezTo>
                    <a:cubicBezTo>
                      <a:pt x="2803" y="15535"/>
                      <a:pt x="2827" y="15526"/>
                      <a:pt x="2851" y="15515"/>
                    </a:cubicBezTo>
                    <a:cubicBezTo>
                      <a:pt x="2946" y="15477"/>
                      <a:pt x="3038" y="15441"/>
                      <a:pt x="3130" y="15400"/>
                    </a:cubicBezTo>
                    <a:cubicBezTo>
                      <a:pt x="3154" y="15389"/>
                      <a:pt x="3174" y="15379"/>
                      <a:pt x="3198" y="15365"/>
                    </a:cubicBezTo>
                    <a:cubicBezTo>
                      <a:pt x="5800" y="14166"/>
                      <a:pt x="7616" y="11547"/>
                      <a:pt x="7647" y="8502"/>
                    </a:cubicBezTo>
                    <a:lnTo>
                      <a:pt x="7647" y="8420"/>
                    </a:lnTo>
                    <a:lnTo>
                      <a:pt x="7647" y="4135"/>
                    </a:lnTo>
                    <a:lnTo>
                      <a:pt x="7916" y="4135"/>
                    </a:lnTo>
                    <a:lnTo>
                      <a:pt x="8399" y="3570"/>
                    </a:lnTo>
                    <a:lnTo>
                      <a:pt x="8450" y="3570"/>
                    </a:lnTo>
                    <a:lnTo>
                      <a:pt x="8450" y="416"/>
                    </a:lnTo>
                    <a:cubicBezTo>
                      <a:pt x="8450" y="188"/>
                      <a:pt x="8263" y="0"/>
                      <a:pt x="8035" y="0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0" name="Google Shape;560;p33"/>
            <p:cNvGrpSpPr/>
            <p:nvPr/>
          </p:nvGrpSpPr>
          <p:grpSpPr>
            <a:xfrm>
              <a:off x="992313" y="2716755"/>
              <a:ext cx="2557807" cy="1740948"/>
              <a:chOff x="815250" y="2445080"/>
              <a:chExt cx="2557807" cy="1740948"/>
            </a:xfrm>
          </p:grpSpPr>
          <p:sp>
            <p:nvSpPr>
              <p:cNvPr id="561" name="Google Shape;561;p33"/>
              <p:cNvSpPr/>
              <p:nvPr/>
            </p:nvSpPr>
            <p:spPr>
              <a:xfrm>
                <a:off x="1706713" y="3142651"/>
                <a:ext cx="1666344" cy="1043266"/>
              </a:xfrm>
              <a:custGeom>
                <a:rect b="b" l="l" r="r" t="t"/>
                <a:pathLst>
                  <a:path extrusionOk="0" h="9271" w="14808">
                    <a:moveTo>
                      <a:pt x="1730" y="1"/>
                    </a:moveTo>
                    <a:cubicBezTo>
                      <a:pt x="1202" y="1"/>
                      <a:pt x="687" y="279"/>
                      <a:pt x="410" y="774"/>
                    </a:cubicBezTo>
                    <a:cubicBezTo>
                      <a:pt x="1" y="1502"/>
                      <a:pt x="263" y="2422"/>
                      <a:pt x="989" y="2831"/>
                    </a:cubicBezTo>
                    <a:cubicBezTo>
                      <a:pt x="1139" y="2916"/>
                      <a:pt x="1296" y="2970"/>
                      <a:pt x="1459" y="2997"/>
                    </a:cubicBezTo>
                    <a:cubicBezTo>
                      <a:pt x="1551" y="3015"/>
                      <a:pt x="1643" y="3024"/>
                      <a:pt x="1735" y="3024"/>
                    </a:cubicBezTo>
                    <a:cubicBezTo>
                      <a:pt x="1983" y="3024"/>
                      <a:pt x="2228" y="2961"/>
                      <a:pt x="2447" y="2841"/>
                    </a:cubicBezTo>
                    <a:lnTo>
                      <a:pt x="4869" y="4197"/>
                    </a:lnTo>
                    <a:lnTo>
                      <a:pt x="12566" y="9169"/>
                    </a:lnTo>
                    <a:cubicBezTo>
                      <a:pt x="12566" y="9169"/>
                      <a:pt x="12922" y="9271"/>
                      <a:pt x="13292" y="9271"/>
                    </a:cubicBezTo>
                    <a:cubicBezTo>
                      <a:pt x="13595" y="9271"/>
                      <a:pt x="13907" y="9203"/>
                      <a:pt x="14045" y="8958"/>
                    </a:cubicBezTo>
                    <a:lnTo>
                      <a:pt x="14501" y="8141"/>
                    </a:lnTo>
                    <a:cubicBezTo>
                      <a:pt x="14807" y="7596"/>
                      <a:pt x="13911" y="6768"/>
                      <a:pt x="13911" y="6768"/>
                    </a:cubicBezTo>
                    <a:lnTo>
                      <a:pt x="5655" y="2793"/>
                    </a:lnTo>
                    <a:lnTo>
                      <a:pt x="3237" y="1434"/>
                    </a:lnTo>
                    <a:cubicBezTo>
                      <a:pt x="3220" y="1094"/>
                      <a:pt x="3087" y="763"/>
                      <a:pt x="2855" y="508"/>
                    </a:cubicBezTo>
                    <a:cubicBezTo>
                      <a:pt x="2750" y="386"/>
                      <a:pt x="2617" y="279"/>
                      <a:pt x="2467" y="194"/>
                    </a:cubicBezTo>
                    <a:cubicBezTo>
                      <a:pt x="2234" y="63"/>
                      <a:pt x="1981" y="1"/>
                      <a:pt x="1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33"/>
              <p:cNvSpPr/>
              <p:nvPr/>
            </p:nvSpPr>
            <p:spPr>
              <a:xfrm>
                <a:off x="1831734" y="3467974"/>
                <a:ext cx="112417" cy="15192"/>
              </a:xfrm>
              <a:custGeom>
                <a:rect b="b" l="l" r="r" t="t"/>
                <a:pathLst>
                  <a:path extrusionOk="0" h="135" w="999">
                    <a:moveTo>
                      <a:pt x="1" y="1"/>
                    </a:moveTo>
                    <a:cubicBezTo>
                      <a:pt x="77" y="36"/>
                      <a:pt x="154" y="64"/>
                      <a:pt x="234" y="84"/>
                    </a:cubicBezTo>
                    <a:lnTo>
                      <a:pt x="234" y="84"/>
                    </a:lnTo>
                    <a:cubicBezTo>
                      <a:pt x="155" y="63"/>
                      <a:pt x="77" y="35"/>
                      <a:pt x="1" y="1"/>
                    </a:cubicBezTo>
                    <a:close/>
                    <a:moveTo>
                      <a:pt x="234" y="84"/>
                    </a:moveTo>
                    <a:cubicBezTo>
                      <a:pt x="359" y="118"/>
                      <a:pt x="486" y="134"/>
                      <a:pt x="614" y="134"/>
                    </a:cubicBezTo>
                    <a:cubicBezTo>
                      <a:pt x="614" y="134"/>
                      <a:pt x="615" y="134"/>
                      <a:pt x="616" y="134"/>
                    </a:cubicBezTo>
                    <a:lnTo>
                      <a:pt x="616" y="134"/>
                    </a:lnTo>
                    <a:cubicBezTo>
                      <a:pt x="524" y="134"/>
                      <a:pt x="436" y="124"/>
                      <a:pt x="348" y="106"/>
                    </a:cubicBezTo>
                    <a:cubicBezTo>
                      <a:pt x="310" y="101"/>
                      <a:pt x="271" y="94"/>
                      <a:pt x="234" y="84"/>
                    </a:cubicBezTo>
                    <a:close/>
                    <a:moveTo>
                      <a:pt x="998" y="83"/>
                    </a:moveTo>
                    <a:cubicBezTo>
                      <a:pt x="872" y="117"/>
                      <a:pt x="744" y="134"/>
                      <a:pt x="616" y="134"/>
                    </a:cubicBezTo>
                    <a:lnTo>
                      <a:pt x="616" y="134"/>
                    </a:lnTo>
                    <a:cubicBezTo>
                      <a:pt x="616" y="134"/>
                      <a:pt x="617" y="134"/>
                      <a:pt x="617" y="134"/>
                    </a:cubicBezTo>
                    <a:cubicBezTo>
                      <a:pt x="746" y="134"/>
                      <a:pt x="872" y="117"/>
                      <a:pt x="998" y="83"/>
                    </a:cubicBezTo>
                    <a:close/>
                  </a:path>
                </a:pathLst>
              </a:custGeom>
              <a:solidFill>
                <a:srgbClr val="CFC3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33"/>
              <p:cNvSpPr/>
              <p:nvPr/>
            </p:nvSpPr>
            <p:spPr>
              <a:xfrm>
                <a:off x="1870894" y="3345767"/>
                <a:ext cx="1441959" cy="840262"/>
              </a:xfrm>
              <a:custGeom>
                <a:rect b="b" l="l" r="r" t="t"/>
                <a:pathLst>
                  <a:path extrusionOk="0" h="7467" w="12814">
                    <a:moveTo>
                      <a:pt x="790" y="1"/>
                    </a:moveTo>
                    <a:cubicBezTo>
                      <a:pt x="552" y="430"/>
                      <a:pt x="283" y="832"/>
                      <a:pt x="0" y="1192"/>
                    </a:cubicBezTo>
                    <a:cubicBezTo>
                      <a:pt x="88" y="1210"/>
                      <a:pt x="177" y="1220"/>
                      <a:pt x="269" y="1220"/>
                    </a:cubicBezTo>
                    <a:cubicBezTo>
                      <a:pt x="398" y="1220"/>
                      <a:pt x="524" y="1203"/>
                      <a:pt x="651" y="1169"/>
                    </a:cubicBezTo>
                    <a:cubicBezTo>
                      <a:pt x="763" y="1138"/>
                      <a:pt x="876" y="1098"/>
                      <a:pt x="978" y="1040"/>
                    </a:cubicBezTo>
                    <a:cubicBezTo>
                      <a:pt x="981" y="1040"/>
                      <a:pt x="984" y="1036"/>
                      <a:pt x="988" y="1036"/>
                    </a:cubicBezTo>
                    <a:lnTo>
                      <a:pt x="1008" y="1046"/>
                    </a:lnTo>
                    <a:cubicBezTo>
                      <a:pt x="1011" y="1036"/>
                      <a:pt x="1019" y="1022"/>
                      <a:pt x="1025" y="1013"/>
                    </a:cubicBezTo>
                    <a:lnTo>
                      <a:pt x="1400" y="345"/>
                    </a:lnTo>
                    <a:lnTo>
                      <a:pt x="790" y="1"/>
                    </a:lnTo>
                    <a:close/>
                    <a:moveTo>
                      <a:pt x="1767" y="549"/>
                    </a:moveTo>
                    <a:lnTo>
                      <a:pt x="1393" y="1220"/>
                    </a:lnTo>
                    <a:cubicBezTo>
                      <a:pt x="1387" y="1230"/>
                      <a:pt x="1379" y="1241"/>
                      <a:pt x="1373" y="1250"/>
                    </a:cubicBezTo>
                    <a:lnTo>
                      <a:pt x="3410" y="2392"/>
                    </a:lnTo>
                    <a:lnTo>
                      <a:pt x="9520" y="6339"/>
                    </a:lnTo>
                    <a:cubicBezTo>
                      <a:pt x="9523" y="6298"/>
                      <a:pt x="9533" y="6257"/>
                      <a:pt x="9554" y="6220"/>
                    </a:cubicBezTo>
                    <a:lnTo>
                      <a:pt x="10109" y="5229"/>
                    </a:lnTo>
                    <a:lnTo>
                      <a:pt x="1767" y="549"/>
                    </a:lnTo>
                    <a:close/>
                    <a:moveTo>
                      <a:pt x="10657" y="5536"/>
                    </a:moveTo>
                    <a:lnTo>
                      <a:pt x="10102" y="6526"/>
                    </a:lnTo>
                    <a:cubicBezTo>
                      <a:pt x="10075" y="6578"/>
                      <a:pt x="10031" y="6615"/>
                      <a:pt x="9983" y="6639"/>
                    </a:cubicBezTo>
                    <a:lnTo>
                      <a:pt x="11107" y="7364"/>
                    </a:lnTo>
                    <a:cubicBezTo>
                      <a:pt x="11107" y="7364"/>
                      <a:pt x="11325" y="7426"/>
                      <a:pt x="11601" y="7453"/>
                    </a:cubicBezTo>
                    <a:cubicBezTo>
                      <a:pt x="11676" y="7463"/>
                      <a:pt x="11754" y="7466"/>
                      <a:pt x="11833" y="7466"/>
                    </a:cubicBezTo>
                    <a:lnTo>
                      <a:pt x="11887" y="7466"/>
                    </a:lnTo>
                    <a:cubicBezTo>
                      <a:pt x="12173" y="7457"/>
                      <a:pt x="12456" y="7385"/>
                      <a:pt x="12582" y="7153"/>
                    </a:cubicBezTo>
                    <a:lnTo>
                      <a:pt x="12814" y="6745"/>
                    </a:lnTo>
                    <a:lnTo>
                      <a:pt x="10657" y="553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33"/>
              <p:cNvSpPr/>
              <p:nvPr/>
            </p:nvSpPr>
            <p:spPr>
              <a:xfrm>
                <a:off x="1926372" y="3172921"/>
                <a:ext cx="101727" cy="172959"/>
              </a:xfrm>
              <a:custGeom>
                <a:rect b="b" l="l" r="r" t="t"/>
                <a:pathLst>
                  <a:path extrusionOk="0" h="1537" w="904">
                    <a:moveTo>
                      <a:pt x="634" y="1"/>
                    </a:moveTo>
                    <a:cubicBezTo>
                      <a:pt x="471" y="440"/>
                      <a:pt x="270" y="886"/>
                      <a:pt x="25" y="1326"/>
                    </a:cubicBezTo>
                    <a:cubicBezTo>
                      <a:pt x="25" y="1326"/>
                      <a:pt x="25" y="1329"/>
                      <a:pt x="21" y="1329"/>
                    </a:cubicBezTo>
                    <a:cubicBezTo>
                      <a:pt x="21" y="1332"/>
                      <a:pt x="21" y="1335"/>
                      <a:pt x="18" y="1335"/>
                    </a:cubicBezTo>
                    <a:cubicBezTo>
                      <a:pt x="18" y="1339"/>
                      <a:pt x="18" y="1339"/>
                      <a:pt x="15" y="1343"/>
                    </a:cubicBezTo>
                    <a:lnTo>
                      <a:pt x="15" y="1346"/>
                    </a:lnTo>
                    <a:cubicBezTo>
                      <a:pt x="11" y="1349"/>
                      <a:pt x="11" y="1353"/>
                      <a:pt x="7" y="1356"/>
                    </a:cubicBezTo>
                    <a:lnTo>
                      <a:pt x="7" y="1359"/>
                    </a:lnTo>
                    <a:cubicBezTo>
                      <a:pt x="4" y="1363"/>
                      <a:pt x="1" y="1367"/>
                      <a:pt x="1" y="1370"/>
                    </a:cubicBezTo>
                    <a:lnTo>
                      <a:pt x="297" y="1537"/>
                    </a:lnTo>
                    <a:cubicBezTo>
                      <a:pt x="539" y="1107"/>
                      <a:pt x="743" y="672"/>
                      <a:pt x="903" y="239"/>
                    </a:cubicBezTo>
                    <a:cubicBezTo>
                      <a:pt x="825" y="147"/>
                      <a:pt x="737" y="68"/>
                      <a:pt x="634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33"/>
              <p:cNvSpPr/>
              <p:nvPr/>
            </p:nvSpPr>
            <p:spPr>
              <a:xfrm>
                <a:off x="1831734" y="3326974"/>
                <a:ext cx="128059" cy="153041"/>
              </a:xfrm>
              <a:custGeom>
                <a:rect b="b" l="l" r="r" t="t"/>
                <a:pathLst>
                  <a:path extrusionOk="0" h="1360" w="1138"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5" y="15"/>
                      <a:pt x="835" y="15"/>
                      <a:pt x="831" y="15"/>
                    </a:cubicBez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5"/>
                      <a:pt x="828" y="28"/>
                      <a:pt x="825" y="28"/>
                    </a:cubicBezTo>
                    <a:cubicBezTo>
                      <a:pt x="825" y="31"/>
                      <a:pt x="825" y="31"/>
                      <a:pt x="821" y="35"/>
                    </a:cubicBezTo>
                    <a:cubicBezTo>
                      <a:pt x="821" y="38"/>
                      <a:pt x="821" y="38"/>
                      <a:pt x="818" y="38"/>
                    </a:cubicBezTo>
                    <a:cubicBezTo>
                      <a:pt x="818" y="42"/>
                      <a:pt x="815" y="45"/>
                      <a:pt x="815" y="48"/>
                    </a:cubicBezTo>
                    <a:lnTo>
                      <a:pt x="815" y="52"/>
                    </a:ln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62"/>
                      <a:pt x="804" y="62"/>
                      <a:pt x="804" y="65"/>
                    </a:cubicBez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6"/>
                      <a:pt x="798" y="76"/>
                      <a:pt x="798" y="76"/>
                    </a:cubicBez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6"/>
                      <a:pt x="790" y="86"/>
                      <a:pt x="790" y="89"/>
                    </a:cubicBezTo>
                    <a:cubicBezTo>
                      <a:pt x="790" y="92"/>
                      <a:pt x="787" y="96"/>
                      <a:pt x="784" y="100"/>
                    </a:cubicBezTo>
                    <a:cubicBezTo>
                      <a:pt x="777" y="113"/>
                      <a:pt x="770" y="123"/>
                      <a:pt x="763" y="137"/>
                    </a:cubicBezTo>
                    <a:cubicBezTo>
                      <a:pt x="529" y="539"/>
                      <a:pt x="273" y="914"/>
                      <a:pt x="1" y="1254"/>
                    </a:cubicBezTo>
                    <a:cubicBezTo>
                      <a:pt x="113" y="1305"/>
                      <a:pt x="229" y="1343"/>
                      <a:pt x="348" y="1359"/>
                    </a:cubicBezTo>
                    <a:cubicBezTo>
                      <a:pt x="631" y="999"/>
                      <a:pt x="900" y="597"/>
                      <a:pt x="1138" y="168"/>
                    </a:cubicBezTo>
                    <a:lnTo>
                      <a:pt x="842" y="1"/>
                    </a:ln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33"/>
              <p:cNvSpPr/>
              <p:nvPr/>
            </p:nvSpPr>
            <p:spPr>
              <a:xfrm>
                <a:off x="1104677" y="2550858"/>
                <a:ext cx="949866" cy="1163335"/>
              </a:xfrm>
              <a:custGeom>
                <a:rect b="b" l="l" r="r" t="t"/>
                <a:pathLst>
                  <a:path extrusionOk="0" h="10338" w="8441">
                    <a:moveTo>
                      <a:pt x="4806" y="0"/>
                    </a:moveTo>
                    <a:cubicBezTo>
                      <a:pt x="4415" y="140"/>
                      <a:pt x="4016" y="352"/>
                      <a:pt x="3628" y="621"/>
                    </a:cubicBezTo>
                    <a:cubicBezTo>
                      <a:pt x="3505" y="699"/>
                      <a:pt x="3386" y="791"/>
                      <a:pt x="3266" y="883"/>
                    </a:cubicBezTo>
                    <a:cubicBezTo>
                      <a:pt x="2477" y="1509"/>
                      <a:pt x="1730" y="2381"/>
                      <a:pt x="1138" y="3441"/>
                    </a:cubicBezTo>
                    <a:cubicBezTo>
                      <a:pt x="545" y="4500"/>
                      <a:pt x="188" y="5593"/>
                      <a:pt x="68" y="6595"/>
                    </a:cubicBezTo>
                    <a:cubicBezTo>
                      <a:pt x="48" y="6741"/>
                      <a:pt x="34" y="6887"/>
                      <a:pt x="28" y="7034"/>
                    </a:cubicBezTo>
                    <a:cubicBezTo>
                      <a:pt x="1" y="7508"/>
                      <a:pt x="31" y="7957"/>
                      <a:pt x="116" y="8363"/>
                    </a:cubicBezTo>
                    <a:lnTo>
                      <a:pt x="3634" y="10338"/>
                    </a:lnTo>
                    <a:cubicBezTo>
                      <a:pt x="4026" y="10198"/>
                      <a:pt x="4425" y="9987"/>
                      <a:pt x="4813" y="9718"/>
                    </a:cubicBezTo>
                    <a:cubicBezTo>
                      <a:pt x="4936" y="9636"/>
                      <a:pt x="5052" y="9551"/>
                      <a:pt x="5171" y="9456"/>
                    </a:cubicBezTo>
                    <a:cubicBezTo>
                      <a:pt x="5961" y="8829"/>
                      <a:pt x="6707" y="7957"/>
                      <a:pt x="7303" y="6898"/>
                    </a:cubicBezTo>
                    <a:cubicBezTo>
                      <a:pt x="7896" y="5838"/>
                      <a:pt x="8253" y="4749"/>
                      <a:pt x="8372" y="3747"/>
                    </a:cubicBezTo>
                    <a:cubicBezTo>
                      <a:pt x="8393" y="3597"/>
                      <a:pt x="8406" y="3451"/>
                      <a:pt x="8413" y="3304"/>
                    </a:cubicBezTo>
                    <a:cubicBezTo>
                      <a:pt x="8441" y="2831"/>
                      <a:pt x="8410" y="2381"/>
                      <a:pt x="8325" y="1976"/>
                    </a:cubicBezTo>
                    <a:lnTo>
                      <a:pt x="48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33"/>
              <p:cNvSpPr/>
              <p:nvPr/>
            </p:nvSpPr>
            <p:spPr>
              <a:xfrm>
                <a:off x="1107716" y="3292878"/>
                <a:ext cx="578404" cy="351994"/>
              </a:xfrm>
              <a:custGeom>
                <a:rect b="b" l="l" r="r" t="t"/>
                <a:pathLst>
                  <a:path extrusionOk="0" h="3128" w="5140">
                    <a:moveTo>
                      <a:pt x="38" y="1"/>
                    </a:moveTo>
                    <a:cubicBezTo>
                      <a:pt x="18" y="150"/>
                      <a:pt x="4" y="297"/>
                      <a:pt x="1" y="444"/>
                    </a:cubicBezTo>
                    <a:lnTo>
                      <a:pt x="4786" y="3127"/>
                    </a:lnTo>
                    <a:cubicBezTo>
                      <a:pt x="4905" y="3046"/>
                      <a:pt x="5025" y="2961"/>
                      <a:pt x="5140" y="2865"/>
                    </a:cubicBez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33"/>
              <p:cNvSpPr/>
              <p:nvPr/>
            </p:nvSpPr>
            <p:spPr>
              <a:xfrm>
                <a:off x="1472200" y="2620964"/>
                <a:ext cx="578854" cy="351994"/>
              </a:xfrm>
              <a:custGeom>
                <a:rect b="b" l="l" r="r" t="t"/>
                <a:pathLst>
                  <a:path extrusionOk="0" h="3128" w="5144">
                    <a:moveTo>
                      <a:pt x="358" y="1"/>
                    </a:moveTo>
                    <a:cubicBezTo>
                      <a:pt x="239" y="79"/>
                      <a:pt x="120" y="171"/>
                      <a:pt x="0" y="263"/>
                    </a:cubicBezTo>
                    <a:lnTo>
                      <a:pt x="5106" y="3128"/>
                    </a:lnTo>
                    <a:cubicBezTo>
                      <a:pt x="5123" y="2978"/>
                      <a:pt x="5137" y="2828"/>
                      <a:pt x="5144" y="2685"/>
                    </a:cubicBez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33"/>
              <p:cNvSpPr/>
              <p:nvPr/>
            </p:nvSpPr>
            <p:spPr>
              <a:xfrm>
                <a:off x="1686007" y="3467974"/>
                <a:ext cx="145839" cy="147302"/>
              </a:xfrm>
              <a:custGeom>
                <a:rect b="b" l="l" r="r" t="t"/>
                <a:pathLst>
                  <a:path extrusionOk="0" h="1309" w="1296">
                    <a:moveTo>
                      <a:pt x="1296" y="1"/>
                    </a:moveTo>
                    <a:cubicBezTo>
                      <a:pt x="940" y="451"/>
                      <a:pt x="555" y="847"/>
                      <a:pt x="159" y="1180"/>
                    </a:cubicBezTo>
                    <a:lnTo>
                      <a:pt x="159" y="1180"/>
                    </a:lnTo>
                    <a:cubicBezTo>
                      <a:pt x="556" y="846"/>
                      <a:pt x="940" y="452"/>
                      <a:pt x="1296" y="1"/>
                    </a:cubicBezTo>
                    <a:close/>
                    <a:moveTo>
                      <a:pt x="159" y="1180"/>
                    </a:moveTo>
                    <a:lnTo>
                      <a:pt x="159" y="1180"/>
                    </a:lnTo>
                    <a:cubicBezTo>
                      <a:pt x="114" y="1218"/>
                      <a:pt x="69" y="1255"/>
                      <a:pt x="23" y="1291"/>
                    </a:cubicBezTo>
                    <a:lnTo>
                      <a:pt x="23" y="1291"/>
                    </a:lnTo>
                    <a:cubicBezTo>
                      <a:pt x="69" y="1255"/>
                      <a:pt x="114" y="1218"/>
                      <a:pt x="159" y="1180"/>
                    </a:cubicBezTo>
                    <a:close/>
                    <a:moveTo>
                      <a:pt x="23" y="1291"/>
                    </a:moveTo>
                    <a:cubicBezTo>
                      <a:pt x="17" y="1296"/>
                      <a:pt x="11" y="1301"/>
                      <a:pt x="5" y="1306"/>
                    </a:cubicBezTo>
                    <a:cubicBezTo>
                      <a:pt x="1" y="1306"/>
                      <a:pt x="1" y="1306"/>
                      <a:pt x="1" y="1309"/>
                    </a:cubicBezTo>
                    <a:cubicBezTo>
                      <a:pt x="8" y="1303"/>
                      <a:pt x="16" y="1297"/>
                      <a:pt x="23" y="1291"/>
                    </a:cubicBezTo>
                    <a:close/>
                  </a:path>
                </a:pathLst>
              </a:custGeom>
              <a:solidFill>
                <a:srgbClr val="F4D2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33"/>
              <p:cNvSpPr/>
              <p:nvPr/>
            </p:nvSpPr>
            <p:spPr>
              <a:xfrm>
                <a:off x="1831734" y="3467974"/>
                <a:ext cx="113" cy="113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7A1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33"/>
              <p:cNvSpPr/>
              <p:nvPr/>
            </p:nvSpPr>
            <p:spPr>
              <a:xfrm>
                <a:off x="1926372" y="3322023"/>
                <a:ext cx="2813" cy="5064"/>
              </a:xfrm>
              <a:custGeom>
                <a:rect b="b" l="l" r="r" t="t"/>
                <a:pathLst>
                  <a:path extrusionOk="0" h="45" w="25">
                    <a:moveTo>
                      <a:pt x="1" y="45"/>
                    </a:moveTo>
                    <a:lnTo>
                      <a:pt x="1" y="45"/>
                    </a:lnTo>
                    <a:lnTo>
                      <a:pt x="1" y="45"/>
                    </a:lnTo>
                    <a:lnTo>
                      <a:pt x="1" y="45"/>
                    </a:lnTo>
                    <a:close/>
                    <a:moveTo>
                      <a:pt x="7" y="34"/>
                    </a:moveTo>
                    <a:cubicBezTo>
                      <a:pt x="4" y="38"/>
                      <a:pt x="1" y="42"/>
                      <a:pt x="1" y="45"/>
                    </a:cubicBezTo>
                    <a:cubicBezTo>
                      <a:pt x="1" y="42"/>
                      <a:pt x="4" y="38"/>
                      <a:pt x="7" y="34"/>
                    </a:cubicBezTo>
                    <a:close/>
                    <a:moveTo>
                      <a:pt x="15" y="21"/>
                    </a:moveTo>
                    <a:cubicBezTo>
                      <a:pt x="11" y="24"/>
                      <a:pt x="11" y="28"/>
                      <a:pt x="7" y="31"/>
                    </a:cubicBezTo>
                    <a:cubicBezTo>
                      <a:pt x="11" y="28"/>
                      <a:pt x="11" y="24"/>
                      <a:pt x="15" y="21"/>
                    </a:cubicBezTo>
                    <a:close/>
                    <a:moveTo>
                      <a:pt x="18" y="10"/>
                    </a:moveTo>
                    <a:cubicBezTo>
                      <a:pt x="18" y="14"/>
                      <a:pt x="18" y="14"/>
                      <a:pt x="15" y="18"/>
                    </a:cubicBezTo>
                    <a:cubicBezTo>
                      <a:pt x="18" y="14"/>
                      <a:pt x="18" y="14"/>
                      <a:pt x="18" y="10"/>
                    </a:cubicBezTo>
                    <a:close/>
                    <a:moveTo>
                      <a:pt x="25" y="1"/>
                    </a:moveTo>
                    <a:cubicBezTo>
                      <a:pt x="25" y="1"/>
                      <a:pt x="25" y="4"/>
                      <a:pt x="21" y="4"/>
                    </a:cubicBezTo>
                    <a:cubicBezTo>
                      <a:pt x="25" y="4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4A23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33"/>
              <p:cNvSpPr/>
              <p:nvPr/>
            </p:nvSpPr>
            <p:spPr>
              <a:xfrm>
                <a:off x="1831734" y="3326974"/>
                <a:ext cx="94750" cy="141113"/>
              </a:xfrm>
              <a:custGeom>
                <a:rect b="b" l="l" r="r" t="t"/>
                <a:pathLst>
                  <a:path extrusionOk="0" h="1254" w="842">
                    <a:moveTo>
                      <a:pt x="763" y="137"/>
                    </a:moveTo>
                    <a:cubicBezTo>
                      <a:pt x="529" y="539"/>
                      <a:pt x="273" y="914"/>
                      <a:pt x="1" y="1254"/>
                    </a:cubicBezTo>
                    <a:lnTo>
                      <a:pt x="1" y="1254"/>
                    </a:lnTo>
                    <a:cubicBezTo>
                      <a:pt x="273" y="914"/>
                      <a:pt x="529" y="539"/>
                      <a:pt x="763" y="137"/>
                    </a:cubicBezTo>
                    <a:close/>
                    <a:moveTo>
                      <a:pt x="784" y="100"/>
                    </a:moveTo>
                    <a:cubicBezTo>
                      <a:pt x="777" y="113"/>
                      <a:pt x="770" y="123"/>
                      <a:pt x="763" y="137"/>
                    </a:cubicBezTo>
                    <a:cubicBezTo>
                      <a:pt x="770" y="123"/>
                      <a:pt x="777" y="113"/>
                      <a:pt x="784" y="100"/>
                    </a:cubicBezTo>
                    <a:close/>
                    <a:moveTo>
                      <a:pt x="790" y="89"/>
                    </a:moveTo>
                    <a:cubicBezTo>
                      <a:pt x="790" y="92"/>
                      <a:pt x="787" y="96"/>
                      <a:pt x="784" y="100"/>
                    </a:cubicBezTo>
                    <a:cubicBezTo>
                      <a:pt x="787" y="96"/>
                      <a:pt x="790" y="92"/>
                      <a:pt x="790" y="89"/>
                    </a:cubicBezTo>
                    <a:close/>
                    <a:moveTo>
                      <a:pt x="798" y="76"/>
                    </a:move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3"/>
                      <a:pt x="798" y="79"/>
                      <a:pt x="798" y="76"/>
                    </a:cubicBezTo>
                    <a:close/>
                    <a:moveTo>
                      <a:pt x="804" y="65"/>
                    </a:move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2"/>
                      <a:pt x="804" y="69"/>
                      <a:pt x="804" y="65"/>
                    </a:cubicBezTo>
                    <a:close/>
                    <a:moveTo>
                      <a:pt x="815" y="52"/>
                    </a:move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59"/>
                      <a:pt x="811" y="56"/>
                      <a:pt x="815" y="52"/>
                    </a:cubicBezTo>
                    <a:close/>
                    <a:moveTo>
                      <a:pt x="818" y="38"/>
                    </a:moveTo>
                    <a:cubicBezTo>
                      <a:pt x="818" y="42"/>
                      <a:pt x="815" y="45"/>
                      <a:pt x="815" y="48"/>
                    </a:cubicBezTo>
                    <a:cubicBezTo>
                      <a:pt x="815" y="45"/>
                      <a:pt x="818" y="42"/>
                      <a:pt x="818" y="38"/>
                    </a:cubicBezTo>
                    <a:close/>
                    <a:moveTo>
                      <a:pt x="825" y="28"/>
                    </a:moveTo>
                    <a:cubicBezTo>
                      <a:pt x="825" y="31"/>
                      <a:pt x="825" y="31"/>
                      <a:pt x="821" y="35"/>
                    </a:cubicBezTo>
                    <a:cubicBezTo>
                      <a:pt x="825" y="31"/>
                      <a:pt x="825" y="31"/>
                      <a:pt x="825" y="28"/>
                    </a:cubicBezTo>
                    <a:close/>
                    <a:moveTo>
                      <a:pt x="831" y="15"/>
                    </a:move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1"/>
                      <a:pt x="831" y="18"/>
                      <a:pt x="831" y="15"/>
                    </a:cubicBezTo>
                    <a:close/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9" y="7"/>
                      <a:pt x="839" y="4"/>
                      <a:pt x="842" y="1"/>
                    </a:cubicBezTo>
                    <a:close/>
                  </a:path>
                </a:pathLst>
              </a:custGeom>
              <a:solidFill>
                <a:srgbClr val="3C1B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33"/>
              <p:cNvSpPr/>
              <p:nvPr/>
            </p:nvSpPr>
            <p:spPr>
              <a:xfrm>
                <a:off x="1349880" y="2722916"/>
                <a:ext cx="709614" cy="959093"/>
              </a:xfrm>
              <a:custGeom>
                <a:rect b="b" l="l" r="r" t="t"/>
                <a:pathLst>
                  <a:path extrusionOk="0" h="8523" w="6306">
                    <a:moveTo>
                      <a:pt x="4082" y="1"/>
                    </a:moveTo>
                    <a:lnTo>
                      <a:pt x="3836" y="437"/>
                    </a:lnTo>
                    <a:lnTo>
                      <a:pt x="6231" y="1779"/>
                    </a:lnTo>
                    <a:cubicBezTo>
                      <a:pt x="6224" y="1922"/>
                      <a:pt x="6210" y="2072"/>
                      <a:pt x="6193" y="2222"/>
                    </a:cubicBezTo>
                    <a:lnTo>
                      <a:pt x="3639" y="791"/>
                    </a:lnTo>
                    <a:lnTo>
                      <a:pt x="437" y="6496"/>
                    </a:lnTo>
                    <a:lnTo>
                      <a:pt x="2988" y="7930"/>
                    </a:lnTo>
                    <a:cubicBezTo>
                      <a:pt x="2988" y="7927"/>
                      <a:pt x="2988" y="7927"/>
                      <a:pt x="2992" y="7927"/>
                    </a:cubicBezTo>
                    <a:cubicBezTo>
                      <a:pt x="3442" y="7569"/>
                      <a:pt x="3881" y="7130"/>
                      <a:pt x="4283" y="6622"/>
                    </a:cubicBezTo>
                    <a:cubicBezTo>
                      <a:pt x="4555" y="6282"/>
                      <a:pt x="4811" y="5907"/>
                      <a:pt x="5045" y="5505"/>
                    </a:cubicBezTo>
                    <a:cubicBezTo>
                      <a:pt x="5052" y="5491"/>
                      <a:pt x="5059" y="5481"/>
                      <a:pt x="5066" y="5468"/>
                    </a:cubicBezTo>
                    <a:cubicBezTo>
                      <a:pt x="5069" y="5464"/>
                      <a:pt x="5072" y="5460"/>
                      <a:pt x="5072" y="5457"/>
                    </a:cubicBezTo>
                    <a:cubicBezTo>
                      <a:pt x="5072" y="5454"/>
                      <a:pt x="5076" y="5454"/>
                      <a:pt x="5076" y="5454"/>
                    </a:cubicBezTo>
                    <a:cubicBezTo>
                      <a:pt x="5076" y="5451"/>
                      <a:pt x="5080" y="5447"/>
                      <a:pt x="5080" y="5444"/>
                    </a:cubicBezTo>
                    <a:cubicBezTo>
                      <a:pt x="5080" y="5444"/>
                      <a:pt x="5083" y="5444"/>
                      <a:pt x="5083" y="5440"/>
                    </a:cubicBezTo>
                    <a:cubicBezTo>
                      <a:pt x="5083" y="5440"/>
                      <a:pt x="5086" y="5437"/>
                      <a:pt x="5086" y="5433"/>
                    </a:cubicBezTo>
                    <a:cubicBezTo>
                      <a:pt x="5086" y="5430"/>
                      <a:pt x="5090" y="5430"/>
                      <a:pt x="5090" y="5430"/>
                    </a:cubicBezTo>
                    <a:cubicBezTo>
                      <a:pt x="5090" y="5427"/>
                      <a:pt x="5093" y="5424"/>
                      <a:pt x="5097" y="5420"/>
                    </a:cubicBezTo>
                    <a:lnTo>
                      <a:pt x="5097" y="5416"/>
                    </a:lnTo>
                    <a:cubicBezTo>
                      <a:pt x="5097" y="5413"/>
                      <a:pt x="5100" y="5410"/>
                      <a:pt x="5100" y="5406"/>
                    </a:cubicBezTo>
                    <a:cubicBezTo>
                      <a:pt x="5103" y="5406"/>
                      <a:pt x="5103" y="5406"/>
                      <a:pt x="5103" y="5403"/>
                    </a:cubicBezTo>
                    <a:cubicBezTo>
                      <a:pt x="5107" y="5399"/>
                      <a:pt x="5107" y="5399"/>
                      <a:pt x="5107" y="5396"/>
                    </a:cubicBezTo>
                    <a:cubicBezTo>
                      <a:pt x="5110" y="5396"/>
                      <a:pt x="5110" y="5393"/>
                      <a:pt x="5110" y="5393"/>
                    </a:cubicBezTo>
                    <a:cubicBezTo>
                      <a:pt x="5110" y="5389"/>
                      <a:pt x="5113" y="5386"/>
                      <a:pt x="5113" y="5383"/>
                    </a:cubicBezTo>
                    <a:cubicBezTo>
                      <a:pt x="5117" y="5383"/>
                      <a:pt x="5117" y="5383"/>
                      <a:pt x="5117" y="5379"/>
                    </a:cubicBezTo>
                    <a:cubicBezTo>
                      <a:pt x="5121" y="5375"/>
                      <a:pt x="5121" y="5372"/>
                      <a:pt x="5124" y="5369"/>
                    </a:cubicBezTo>
                    <a:cubicBezTo>
                      <a:pt x="5124" y="5366"/>
                      <a:pt x="5127" y="5362"/>
                      <a:pt x="5130" y="5358"/>
                    </a:cubicBezTo>
                    <a:lnTo>
                      <a:pt x="5130" y="5355"/>
                    </a:lnTo>
                    <a:cubicBezTo>
                      <a:pt x="5134" y="5352"/>
                      <a:pt x="5134" y="5348"/>
                      <a:pt x="5138" y="5345"/>
                    </a:cubicBezTo>
                    <a:lnTo>
                      <a:pt x="5138" y="5342"/>
                    </a:lnTo>
                    <a:cubicBezTo>
                      <a:pt x="5141" y="5338"/>
                      <a:pt x="5141" y="5338"/>
                      <a:pt x="5141" y="5334"/>
                    </a:cubicBezTo>
                    <a:cubicBezTo>
                      <a:pt x="5144" y="5334"/>
                      <a:pt x="5144" y="5331"/>
                      <a:pt x="5144" y="5328"/>
                    </a:cubicBezTo>
                    <a:cubicBezTo>
                      <a:pt x="5148" y="5328"/>
                      <a:pt x="5148" y="5325"/>
                      <a:pt x="5148" y="5325"/>
                    </a:cubicBezTo>
                    <a:cubicBezTo>
                      <a:pt x="5948" y="3884"/>
                      <a:pt x="6306" y="2382"/>
                      <a:pt x="6234" y="1135"/>
                    </a:cubicBezTo>
                    <a:cubicBezTo>
                      <a:pt x="6146" y="1135"/>
                      <a:pt x="6064" y="1112"/>
                      <a:pt x="5985" y="1071"/>
                    </a:cubicBezTo>
                    <a:lnTo>
                      <a:pt x="4082" y="1"/>
                    </a:lnTo>
                    <a:close/>
                    <a:moveTo>
                      <a:pt x="240" y="6850"/>
                    </a:moveTo>
                    <a:lnTo>
                      <a:pt x="1" y="7276"/>
                    </a:lnTo>
                    <a:lnTo>
                      <a:pt x="1905" y="8346"/>
                    </a:lnTo>
                    <a:cubicBezTo>
                      <a:pt x="1980" y="8390"/>
                      <a:pt x="2045" y="8448"/>
                      <a:pt x="2093" y="8523"/>
                    </a:cubicBezTo>
                    <a:cubicBezTo>
                      <a:pt x="2273" y="8424"/>
                      <a:pt x="2453" y="8315"/>
                      <a:pt x="2631" y="8192"/>
                    </a:cubicBezTo>
                    <a:lnTo>
                      <a:pt x="240" y="68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33"/>
              <p:cNvSpPr/>
              <p:nvPr/>
            </p:nvSpPr>
            <p:spPr>
              <a:xfrm>
                <a:off x="1376775" y="3453908"/>
                <a:ext cx="309345" cy="190963"/>
              </a:xfrm>
              <a:custGeom>
                <a:rect b="b" l="l" r="r" t="t"/>
                <a:pathLst>
                  <a:path extrusionOk="0" h="1697" w="2749">
                    <a:moveTo>
                      <a:pt x="198" y="0"/>
                    </a:moveTo>
                    <a:lnTo>
                      <a:pt x="1" y="354"/>
                    </a:lnTo>
                    <a:lnTo>
                      <a:pt x="2392" y="1696"/>
                    </a:lnTo>
                    <a:cubicBezTo>
                      <a:pt x="2511" y="1615"/>
                      <a:pt x="2630" y="1526"/>
                      <a:pt x="2749" y="1434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33"/>
              <p:cNvSpPr/>
              <p:nvPr/>
            </p:nvSpPr>
            <p:spPr>
              <a:xfrm>
                <a:off x="1759265" y="2772091"/>
                <a:ext cx="291790" cy="200866"/>
              </a:xfrm>
              <a:custGeom>
                <a:rect b="b" l="l" r="r" t="t"/>
                <a:pathLst>
                  <a:path extrusionOk="0" h="1785" w="2593">
                    <a:moveTo>
                      <a:pt x="198" y="0"/>
                    </a:moveTo>
                    <a:lnTo>
                      <a:pt x="1" y="354"/>
                    </a:lnTo>
                    <a:lnTo>
                      <a:pt x="2555" y="1785"/>
                    </a:lnTo>
                    <a:cubicBezTo>
                      <a:pt x="2572" y="1635"/>
                      <a:pt x="2586" y="1485"/>
                      <a:pt x="2593" y="1342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33"/>
              <p:cNvSpPr/>
              <p:nvPr/>
            </p:nvSpPr>
            <p:spPr>
              <a:xfrm>
                <a:off x="1016116" y="3414072"/>
                <a:ext cx="583468" cy="405896"/>
              </a:xfrm>
              <a:custGeom>
                <a:rect b="b" l="l" r="r" t="t"/>
                <a:pathLst>
                  <a:path extrusionOk="0" h="3607" w="5185">
                    <a:moveTo>
                      <a:pt x="795" y="0"/>
                    </a:moveTo>
                    <a:cubicBezTo>
                      <a:pt x="547" y="0"/>
                      <a:pt x="285" y="158"/>
                      <a:pt x="134" y="426"/>
                    </a:cubicBezTo>
                    <a:cubicBezTo>
                      <a:pt x="31" y="610"/>
                      <a:pt x="0" y="810"/>
                      <a:pt x="31" y="988"/>
                    </a:cubicBezTo>
                    <a:cubicBezTo>
                      <a:pt x="65" y="1165"/>
                      <a:pt x="161" y="1318"/>
                      <a:pt x="313" y="1403"/>
                    </a:cubicBezTo>
                    <a:lnTo>
                      <a:pt x="4122" y="3539"/>
                    </a:lnTo>
                    <a:cubicBezTo>
                      <a:pt x="4204" y="3585"/>
                      <a:pt x="4295" y="3607"/>
                      <a:pt x="4387" y="3607"/>
                    </a:cubicBezTo>
                    <a:cubicBezTo>
                      <a:pt x="4636" y="3607"/>
                      <a:pt x="4899" y="3449"/>
                      <a:pt x="5048" y="3181"/>
                    </a:cubicBezTo>
                    <a:cubicBezTo>
                      <a:pt x="5154" y="2997"/>
                      <a:pt x="5185" y="2797"/>
                      <a:pt x="5150" y="2619"/>
                    </a:cubicBezTo>
                    <a:cubicBezTo>
                      <a:pt x="5120" y="2442"/>
                      <a:pt x="5021" y="2289"/>
                      <a:pt x="4871" y="2204"/>
                    </a:cubicBezTo>
                    <a:lnTo>
                      <a:pt x="1060" y="68"/>
                    </a:lnTo>
                    <a:cubicBezTo>
                      <a:pt x="978" y="22"/>
                      <a:pt x="887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33"/>
              <p:cNvSpPr/>
              <p:nvPr/>
            </p:nvSpPr>
            <p:spPr>
              <a:xfrm>
                <a:off x="1347630" y="3540893"/>
                <a:ext cx="2363" cy="788"/>
              </a:xfrm>
              <a:custGeom>
                <a:rect b="b" l="l" r="r" t="t"/>
                <a:pathLst>
                  <a:path extrusionOk="0" h="7" w="21">
                    <a:moveTo>
                      <a:pt x="0" y="0"/>
                    </a:moveTo>
                    <a:lnTo>
                      <a:pt x="0" y="0"/>
                    </a:lnTo>
                    <a:lnTo>
                      <a:pt x="21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33"/>
              <p:cNvSpPr/>
              <p:nvPr/>
            </p:nvSpPr>
            <p:spPr>
              <a:xfrm>
                <a:off x="1349880" y="3541568"/>
                <a:ext cx="235525" cy="140437"/>
              </a:xfrm>
              <a:custGeom>
                <a:rect b="b" l="l" r="r" t="t"/>
                <a:pathLst>
                  <a:path extrusionOk="0" h="1248" w="2093">
                    <a:moveTo>
                      <a:pt x="1" y="1"/>
                    </a:moveTo>
                    <a:lnTo>
                      <a:pt x="1" y="1"/>
                    </a:lnTo>
                    <a:lnTo>
                      <a:pt x="1905" y="1071"/>
                    </a:lnTo>
                    <a:cubicBezTo>
                      <a:pt x="1980" y="1115"/>
                      <a:pt x="2045" y="1173"/>
                      <a:pt x="2093" y="1248"/>
                    </a:cubicBezTo>
                    <a:lnTo>
                      <a:pt x="2093" y="1248"/>
                    </a:lnTo>
                    <a:cubicBezTo>
                      <a:pt x="2045" y="1173"/>
                      <a:pt x="1980" y="1115"/>
                      <a:pt x="1905" y="1071"/>
                    </a:cubicBezTo>
                    <a:close/>
                  </a:path>
                </a:pathLst>
              </a:custGeom>
              <a:solidFill>
                <a:srgbClr val="BB781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33"/>
              <p:cNvSpPr/>
              <p:nvPr/>
            </p:nvSpPr>
            <p:spPr>
              <a:xfrm>
                <a:off x="1263682" y="3540893"/>
                <a:ext cx="333651" cy="279074"/>
              </a:xfrm>
              <a:custGeom>
                <a:rect b="b" l="l" r="r" t="t"/>
                <a:pathLst>
                  <a:path extrusionOk="0" h="2480" w="2965">
                    <a:moveTo>
                      <a:pt x="746" y="0"/>
                    </a:moveTo>
                    <a:lnTo>
                      <a:pt x="1" y="1332"/>
                    </a:lnTo>
                    <a:lnTo>
                      <a:pt x="1922" y="2412"/>
                    </a:lnTo>
                    <a:cubicBezTo>
                      <a:pt x="2004" y="2456"/>
                      <a:pt x="2095" y="2480"/>
                      <a:pt x="2188" y="2480"/>
                    </a:cubicBezTo>
                    <a:cubicBezTo>
                      <a:pt x="2436" y="2480"/>
                      <a:pt x="2699" y="2324"/>
                      <a:pt x="2848" y="2054"/>
                    </a:cubicBezTo>
                    <a:cubicBezTo>
                      <a:pt x="2927" y="1918"/>
                      <a:pt x="2964" y="1772"/>
                      <a:pt x="2964" y="1632"/>
                    </a:cubicBezTo>
                    <a:cubicBezTo>
                      <a:pt x="2964" y="1584"/>
                      <a:pt x="2957" y="1536"/>
                      <a:pt x="2950" y="1492"/>
                    </a:cubicBezTo>
                    <a:cubicBezTo>
                      <a:pt x="2936" y="1404"/>
                      <a:pt x="2903" y="1322"/>
                      <a:pt x="2859" y="1254"/>
                    </a:cubicBezTo>
                    <a:cubicBezTo>
                      <a:pt x="2811" y="1179"/>
                      <a:pt x="2746" y="1121"/>
                      <a:pt x="2671" y="1077"/>
                    </a:cubicBezTo>
                    <a:lnTo>
                      <a:pt x="767" y="7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33"/>
              <p:cNvSpPr/>
              <p:nvPr/>
            </p:nvSpPr>
            <p:spPr>
              <a:xfrm>
                <a:off x="1559524" y="2445080"/>
                <a:ext cx="583581" cy="406008"/>
              </a:xfrm>
              <a:custGeom>
                <a:rect b="b" l="l" r="r" t="t"/>
                <a:pathLst>
                  <a:path extrusionOk="0" h="3608" w="5186">
                    <a:moveTo>
                      <a:pt x="795" y="0"/>
                    </a:moveTo>
                    <a:cubicBezTo>
                      <a:pt x="547" y="0"/>
                      <a:pt x="286" y="157"/>
                      <a:pt x="137" y="423"/>
                    </a:cubicBezTo>
                    <a:cubicBezTo>
                      <a:pt x="32" y="610"/>
                      <a:pt x="1" y="811"/>
                      <a:pt x="35" y="988"/>
                    </a:cubicBezTo>
                    <a:cubicBezTo>
                      <a:pt x="66" y="1165"/>
                      <a:pt x="164" y="1315"/>
                      <a:pt x="315" y="1400"/>
                    </a:cubicBezTo>
                    <a:lnTo>
                      <a:pt x="4122" y="3540"/>
                    </a:lnTo>
                    <a:cubicBezTo>
                      <a:pt x="4205" y="3586"/>
                      <a:pt x="4295" y="3608"/>
                      <a:pt x="4388" y="3608"/>
                    </a:cubicBezTo>
                    <a:cubicBezTo>
                      <a:pt x="4637" y="3608"/>
                      <a:pt x="4901" y="3450"/>
                      <a:pt x="5053" y="3182"/>
                    </a:cubicBezTo>
                    <a:cubicBezTo>
                      <a:pt x="5155" y="2998"/>
                      <a:pt x="5185" y="2797"/>
                      <a:pt x="5151" y="2620"/>
                    </a:cubicBezTo>
                    <a:cubicBezTo>
                      <a:pt x="5121" y="2443"/>
                      <a:pt x="5022" y="2289"/>
                      <a:pt x="4872" y="2204"/>
                    </a:cubicBezTo>
                    <a:lnTo>
                      <a:pt x="1064" y="69"/>
                    </a:lnTo>
                    <a:cubicBezTo>
                      <a:pt x="980" y="22"/>
                      <a:pt x="889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33"/>
              <p:cNvSpPr/>
              <p:nvPr/>
            </p:nvSpPr>
            <p:spPr>
              <a:xfrm>
                <a:off x="1807202" y="2721790"/>
                <a:ext cx="2026" cy="1238"/>
              </a:xfrm>
              <a:custGeom>
                <a:rect b="b" l="l" r="r" t="t"/>
                <a:pathLst>
                  <a:path extrusionOk="0" h="11" w="18">
                    <a:moveTo>
                      <a:pt x="0" y="1"/>
                    </a:moveTo>
                    <a:lnTo>
                      <a:pt x="0" y="1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33"/>
              <p:cNvSpPr/>
              <p:nvPr/>
            </p:nvSpPr>
            <p:spPr>
              <a:xfrm>
                <a:off x="1980048" y="3297942"/>
                <a:ext cx="138412" cy="195915"/>
              </a:xfrm>
              <a:custGeom>
                <a:rect b="b" l="l" r="r" t="t"/>
                <a:pathLst>
                  <a:path extrusionOk="0" h="1741" w="1230">
                    <a:moveTo>
                      <a:pt x="980" y="0"/>
                    </a:moveTo>
                    <a:cubicBezTo>
                      <a:pt x="908" y="0"/>
                      <a:pt x="841" y="35"/>
                      <a:pt x="805" y="99"/>
                    </a:cubicBezTo>
                    <a:lnTo>
                      <a:pt x="55" y="1438"/>
                    </a:lnTo>
                    <a:cubicBezTo>
                      <a:pt x="0" y="1532"/>
                      <a:pt x="41" y="1655"/>
                      <a:pt x="143" y="1713"/>
                    </a:cubicBezTo>
                    <a:cubicBezTo>
                      <a:pt x="177" y="1732"/>
                      <a:pt x="215" y="1741"/>
                      <a:pt x="252" y="1741"/>
                    </a:cubicBezTo>
                    <a:cubicBezTo>
                      <a:pt x="322" y="1741"/>
                      <a:pt x="389" y="1708"/>
                      <a:pt x="423" y="1645"/>
                    </a:cubicBezTo>
                    <a:lnTo>
                      <a:pt x="1176" y="303"/>
                    </a:lnTo>
                    <a:cubicBezTo>
                      <a:pt x="1230" y="207"/>
                      <a:pt x="1186" y="85"/>
                      <a:pt x="1087" y="27"/>
                    </a:cubicBezTo>
                    <a:cubicBezTo>
                      <a:pt x="1053" y="9"/>
                      <a:pt x="1016" y="0"/>
                      <a:pt x="9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33"/>
              <p:cNvSpPr/>
              <p:nvPr/>
            </p:nvSpPr>
            <p:spPr>
              <a:xfrm>
                <a:off x="1996140" y="3300980"/>
                <a:ext cx="118944" cy="192876"/>
              </a:xfrm>
              <a:custGeom>
                <a:rect b="b" l="l" r="r" t="t"/>
                <a:pathLst>
                  <a:path extrusionOk="0" h="1714" w="1057">
                    <a:moveTo>
                      <a:pt x="944" y="0"/>
                    </a:moveTo>
                    <a:lnTo>
                      <a:pt x="0" y="1686"/>
                    </a:lnTo>
                    <a:cubicBezTo>
                      <a:pt x="35" y="1703"/>
                      <a:pt x="72" y="1713"/>
                      <a:pt x="106" y="1713"/>
                    </a:cubicBezTo>
                    <a:cubicBezTo>
                      <a:pt x="178" y="1713"/>
                      <a:pt x="246" y="1680"/>
                      <a:pt x="280" y="1618"/>
                    </a:cubicBezTo>
                    <a:lnTo>
                      <a:pt x="1033" y="276"/>
                    </a:lnTo>
                    <a:cubicBezTo>
                      <a:pt x="1050" y="249"/>
                      <a:pt x="1057" y="218"/>
                      <a:pt x="1057" y="188"/>
                    </a:cubicBezTo>
                    <a:cubicBezTo>
                      <a:pt x="1057" y="116"/>
                      <a:pt x="1016" y="41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33"/>
              <p:cNvSpPr/>
              <p:nvPr/>
            </p:nvSpPr>
            <p:spPr>
              <a:xfrm>
                <a:off x="2937116" y="3806238"/>
                <a:ext cx="204805" cy="290102"/>
              </a:xfrm>
              <a:custGeom>
                <a:rect b="b" l="l" r="r" t="t"/>
                <a:pathLst>
                  <a:path extrusionOk="0" h="2578" w="1820">
                    <a:moveTo>
                      <a:pt x="1447" y="0"/>
                    </a:moveTo>
                    <a:cubicBezTo>
                      <a:pt x="1343" y="0"/>
                      <a:pt x="1244" y="51"/>
                      <a:pt x="1193" y="145"/>
                    </a:cubicBezTo>
                    <a:lnTo>
                      <a:pt x="79" y="2128"/>
                    </a:lnTo>
                    <a:cubicBezTo>
                      <a:pt x="0" y="2268"/>
                      <a:pt x="58" y="2452"/>
                      <a:pt x="212" y="2537"/>
                    </a:cubicBezTo>
                    <a:cubicBezTo>
                      <a:pt x="261" y="2564"/>
                      <a:pt x="316" y="2577"/>
                      <a:pt x="370" y="2577"/>
                    </a:cubicBezTo>
                    <a:cubicBezTo>
                      <a:pt x="474" y="2577"/>
                      <a:pt x="575" y="2527"/>
                      <a:pt x="627" y="2434"/>
                    </a:cubicBezTo>
                    <a:lnTo>
                      <a:pt x="1737" y="452"/>
                    </a:lnTo>
                    <a:cubicBezTo>
                      <a:pt x="1819" y="309"/>
                      <a:pt x="1758" y="125"/>
                      <a:pt x="1608" y="43"/>
                    </a:cubicBezTo>
                    <a:cubicBezTo>
                      <a:pt x="1557" y="14"/>
                      <a:pt x="1501" y="0"/>
                      <a:pt x="14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33"/>
              <p:cNvSpPr/>
              <p:nvPr/>
            </p:nvSpPr>
            <p:spPr>
              <a:xfrm>
                <a:off x="2960860" y="3811077"/>
                <a:ext cx="175997" cy="285264"/>
              </a:xfrm>
              <a:custGeom>
                <a:rect b="b" l="l" r="r" t="t"/>
                <a:pathLst>
                  <a:path extrusionOk="0" h="2535" w="1564">
                    <a:moveTo>
                      <a:pt x="1397" y="0"/>
                    </a:moveTo>
                    <a:lnTo>
                      <a:pt x="1" y="2494"/>
                    </a:lnTo>
                    <a:cubicBezTo>
                      <a:pt x="48" y="2521"/>
                      <a:pt x="106" y="2534"/>
                      <a:pt x="161" y="2534"/>
                    </a:cubicBezTo>
                    <a:cubicBezTo>
                      <a:pt x="263" y="2534"/>
                      <a:pt x="366" y="2484"/>
                      <a:pt x="416" y="2391"/>
                    </a:cubicBezTo>
                    <a:lnTo>
                      <a:pt x="1526" y="409"/>
                    </a:lnTo>
                    <a:cubicBezTo>
                      <a:pt x="1551" y="365"/>
                      <a:pt x="1564" y="321"/>
                      <a:pt x="1564" y="277"/>
                    </a:cubicBezTo>
                    <a:cubicBezTo>
                      <a:pt x="1564" y="168"/>
                      <a:pt x="1503" y="58"/>
                      <a:pt x="1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33"/>
              <p:cNvSpPr/>
              <p:nvPr/>
            </p:nvSpPr>
            <p:spPr>
              <a:xfrm>
                <a:off x="898410" y="3853613"/>
                <a:ext cx="930736" cy="172283"/>
              </a:xfrm>
              <a:custGeom>
                <a:rect b="b" l="l" r="r" t="t"/>
                <a:pathLst>
                  <a:path extrusionOk="0" h="1531" w="8271">
                    <a:moveTo>
                      <a:pt x="930" y="1"/>
                    </a:moveTo>
                    <a:cubicBezTo>
                      <a:pt x="419" y="1"/>
                      <a:pt x="1" y="345"/>
                      <a:pt x="1" y="763"/>
                    </a:cubicBezTo>
                    <a:cubicBezTo>
                      <a:pt x="1" y="975"/>
                      <a:pt x="106" y="1166"/>
                      <a:pt x="273" y="1305"/>
                    </a:cubicBezTo>
                    <a:cubicBezTo>
                      <a:pt x="444" y="1445"/>
                      <a:pt x="675" y="1530"/>
                      <a:pt x="930" y="1530"/>
                    </a:cubicBezTo>
                    <a:lnTo>
                      <a:pt x="7341" y="1530"/>
                    </a:lnTo>
                    <a:cubicBezTo>
                      <a:pt x="7852" y="1530"/>
                      <a:pt x="8271" y="1186"/>
                      <a:pt x="8271" y="763"/>
                    </a:cubicBezTo>
                    <a:cubicBezTo>
                      <a:pt x="8271" y="553"/>
                      <a:pt x="8165" y="362"/>
                      <a:pt x="7998" y="222"/>
                    </a:cubicBezTo>
                    <a:cubicBezTo>
                      <a:pt x="7831" y="86"/>
                      <a:pt x="7593" y="1"/>
                      <a:pt x="73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33"/>
              <p:cNvSpPr/>
              <p:nvPr/>
            </p:nvSpPr>
            <p:spPr>
              <a:xfrm>
                <a:off x="1360346" y="3853613"/>
                <a:ext cx="468800" cy="122433"/>
              </a:xfrm>
              <a:custGeom>
                <a:rect b="b" l="l" r="r" t="t"/>
                <a:pathLst>
                  <a:path extrusionOk="0" h="1088" w="4166">
                    <a:moveTo>
                      <a:pt x="0" y="1"/>
                    </a:moveTo>
                    <a:lnTo>
                      <a:pt x="0" y="1087"/>
                    </a:lnTo>
                    <a:lnTo>
                      <a:pt x="4080" y="1087"/>
                    </a:lnTo>
                    <a:cubicBezTo>
                      <a:pt x="4135" y="988"/>
                      <a:pt x="4166" y="880"/>
                      <a:pt x="4166" y="763"/>
                    </a:cubicBezTo>
                    <a:cubicBezTo>
                      <a:pt x="4166" y="553"/>
                      <a:pt x="4060" y="362"/>
                      <a:pt x="3893" y="222"/>
                    </a:cubicBezTo>
                    <a:cubicBezTo>
                      <a:pt x="3726" y="86"/>
                      <a:pt x="3488" y="1"/>
                      <a:pt x="3236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33"/>
              <p:cNvSpPr/>
              <p:nvPr/>
            </p:nvSpPr>
            <p:spPr>
              <a:xfrm>
                <a:off x="815250" y="3975932"/>
                <a:ext cx="1097505" cy="210094"/>
              </a:xfrm>
              <a:custGeom>
                <a:rect b="b" l="l" r="r" t="t"/>
                <a:pathLst>
                  <a:path extrusionOk="0" h="1867" w="9753">
                    <a:moveTo>
                      <a:pt x="566" y="0"/>
                    </a:moveTo>
                    <a:cubicBezTo>
                      <a:pt x="253" y="0"/>
                      <a:pt x="1" y="256"/>
                      <a:pt x="1" y="566"/>
                    </a:cubicBezTo>
                    <a:lnTo>
                      <a:pt x="1" y="1866"/>
                    </a:lnTo>
                    <a:lnTo>
                      <a:pt x="9752" y="1866"/>
                    </a:lnTo>
                    <a:lnTo>
                      <a:pt x="9752" y="566"/>
                    </a:lnTo>
                    <a:cubicBezTo>
                      <a:pt x="9752" y="256"/>
                      <a:pt x="9496" y="0"/>
                      <a:pt x="9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33"/>
              <p:cNvSpPr/>
              <p:nvPr/>
            </p:nvSpPr>
            <p:spPr>
              <a:xfrm>
                <a:off x="1360346" y="3975932"/>
                <a:ext cx="552410" cy="156867"/>
              </a:xfrm>
              <a:custGeom>
                <a:rect b="b" l="l" r="r" t="t"/>
                <a:pathLst>
                  <a:path extrusionOk="0" h="1394" w="4909">
                    <a:moveTo>
                      <a:pt x="0" y="0"/>
                    </a:moveTo>
                    <a:lnTo>
                      <a:pt x="0" y="1393"/>
                    </a:lnTo>
                    <a:lnTo>
                      <a:pt x="4908" y="1393"/>
                    </a:lnTo>
                    <a:lnTo>
                      <a:pt x="4908" y="566"/>
                    </a:lnTo>
                    <a:cubicBezTo>
                      <a:pt x="4908" y="256"/>
                      <a:pt x="4652" y="0"/>
                      <a:pt x="43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33"/>
              <p:cNvSpPr/>
              <p:nvPr/>
            </p:nvSpPr>
            <p:spPr>
              <a:xfrm>
                <a:off x="815250" y="4132686"/>
                <a:ext cx="1097505" cy="53339"/>
              </a:xfrm>
              <a:custGeom>
                <a:rect b="b" l="l" r="r" t="t"/>
                <a:pathLst>
                  <a:path extrusionOk="0" h="474" w="9753">
                    <a:moveTo>
                      <a:pt x="1" y="0"/>
                    </a:moveTo>
                    <a:lnTo>
                      <a:pt x="1" y="473"/>
                    </a:lnTo>
                    <a:lnTo>
                      <a:pt x="9752" y="473"/>
                    </a:lnTo>
                    <a:lnTo>
                      <a:pt x="97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33"/>
              <p:cNvSpPr/>
              <p:nvPr/>
            </p:nvSpPr>
            <p:spPr>
              <a:xfrm>
                <a:off x="1360346" y="4132686"/>
                <a:ext cx="552410" cy="53339"/>
              </a:xfrm>
              <a:custGeom>
                <a:rect b="b" l="l" r="r" t="t"/>
                <a:pathLst>
                  <a:path extrusionOk="0" h="474" w="4909">
                    <a:moveTo>
                      <a:pt x="0" y="0"/>
                    </a:moveTo>
                    <a:lnTo>
                      <a:pt x="0" y="473"/>
                    </a:lnTo>
                    <a:lnTo>
                      <a:pt x="4908" y="473"/>
                    </a:lnTo>
                    <a:lnTo>
                      <a:pt x="49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92" name="Google Shape;592;p33"/>
            <p:cNvSpPr/>
            <p:nvPr/>
          </p:nvSpPr>
          <p:spPr>
            <a:xfrm>
              <a:off x="1986267" y="2843909"/>
              <a:ext cx="333651" cy="279074"/>
            </a:xfrm>
            <a:custGeom>
              <a:rect b="b" l="l" r="r" t="t"/>
              <a:pathLst>
                <a:path extrusionOk="0" h="2480" w="2965">
                  <a:moveTo>
                    <a:pt x="746" y="0"/>
                  </a:moveTo>
                  <a:lnTo>
                    <a:pt x="1" y="1332"/>
                  </a:lnTo>
                  <a:lnTo>
                    <a:pt x="1922" y="2412"/>
                  </a:lnTo>
                  <a:cubicBezTo>
                    <a:pt x="2004" y="2456"/>
                    <a:pt x="2095" y="2480"/>
                    <a:pt x="2188" y="2480"/>
                  </a:cubicBezTo>
                  <a:cubicBezTo>
                    <a:pt x="2436" y="2480"/>
                    <a:pt x="2699" y="2324"/>
                    <a:pt x="2848" y="2054"/>
                  </a:cubicBezTo>
                  <a:cubicBezTo>
                    <a:pt x="2927" y="1918"/>
                    <a:pt x="2964" y="1772"/>
                    <a:pt x="2964" y="1632"/>
                  </a:cubicBezTo>
                  <a:cubicBezTo>
                    <a:pt x="2964" y="1584"/>
                    <a:pt x="2957" y="1536"/>
                    <a:pt x="2950" y="1492"/>
                  </a:cubicBezTo>
                  <a:cubicBezTo>
                    <a:pt x="2936" y="1404"/>
                    <a:pt x="2903" y="1322"/>
                    <a:pt x="2859" y="1254"/>
                  </a:cubicBezTo>
                  <a:cubicBezTo>
                    <a:pt x="2811" y="1179"/>
                    <a:pt x="2746" y="1121"/>
                    <a:pt x="2671" y="1077"/>
                  </a:cubicBezTo>
                  <a:lnTo>
                    <a:pt x="767" y="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4"/>
          <p:cNvSpPr txBox="1"/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solidFill>
                  <a:srgbClr val="333644"/>
                </a:solidFill>
                <a:latin typeface="Oswald"/>
                <a:ea typeface="Oswald"/>
                <a:cs typeface="Oswald"/>
                <a:sym typeface="Oswald"/>
              </a:rPr>
              <a:t>Defendant 7</a:t>
            </a:r>
            <a:endParaRPr b="1" sz="83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98" name="Google Shape;598;p34"/>
          <p:cNvSpPr txBox="1"/>
          <p:nvPr>
            <p:ph idx="1" type="body"/>
          </p:nvPr>
        </p:nvSpPr>
        <p:spPr>
          <a:xfrm>
            <a:off x="4457275" y="2100700"/>
            <a:ext cx="39735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Claim: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706.87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The 7 in the hundreds place is 10,000 times larger than the 7 in the hundredths place.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599" name="Google Shape;599;p34"/>
          <p:cNvSpPr/>
          <p:nvPr/>
        </p:nvSpPr>
        <p:spPr>
          <a:xfrm>
            <a:off x="341300" y="597837"/>
            <a:ext cx="3859836" cy="3859872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0" name="Google Shape;600;p34"/>
          <p:cNvGrpSpPr/>
          <p:nvPr/>
        </p:nvGrpSpPr>
        <p:grpSpPr>
          <a:xfrm>
            <a:off x="992313" y="1801099"/>
            <a:ext cx="2694334" cy="2656604"/>
            <a:chOff x="992313" y="1801099"/>
            <a:chExt cx="2694334" cy="2656604"/>
          </a:xfrm>
        </p:grpSpPr>
        <p:grpSp>
          <p:nvGrpSpPr>
            <p:cNvPr id="601" name="Google Shape;601;p34"/>
            <p:cNvGrpSpPr/>
            <p:nvPr/>
          </p:nvGrpSpPr>
          <p:grpSpPr>
            <a:xfrm>
              <a:off x="1282129" y="1801099"/>
              <a:ext cx="1855742" cy="2435663"/>
              <a:chOff x="4020000" y="4232425"/>
              <a:chExt cx="961325" cy="1146950"/>
            </a:xfrm>
          </p:grpSpPr>
          <p:sp>
            <p:nvSpPr>
              <p:cNvPr id="602" name="Google Shape;602;p34"/>
              <p:cNvSpPr/>
              <p:nvPr/>
            </p:nvSpPr>
            <p:spPr>
              <a:xfrm>
                <a:off x="4097750" y="4232425"/>
                <a:ext cx="883575" cy="1097225"/>
              </a:xfrm>
              <a:custGeom>
                <a:rect b="b" l="l" r="r" t="t"/>
                <a:pathLst>
                  <a:path extrusionOk="0" h="43889" w="35343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34"/>
              <p:cNvSpPr/>
              <p:nvPr/>
            </p:nvSpPr>
            <p:spPr>
              <a:xfrm>
                <a:off x="4020000" y="4282150"/>
                <a:ext cx="883550" cy="1097225"/>
              </a:xfrm>
              <a:custGeom>
                <a:rect b="b" l="l" r="r" t="t"/>
                <a:pathLst>
                  <a:path extrusionOk="0" h="43889" w="35342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34"/>
              <p:cNvSpPr/>
              <p:nvPr/>
            </p:nvSpPr>
            <p:spPr>
              <a:xfrm>
                <a:off x="4137100" y="44273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34"/>
              <p:cNvSpPr/>
              <p:nvPr/>
            </p:nvSpPr>
            <p:spPr>
              <a:xfrm>
                <a:off x="4137100" y="45062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34"/>
              <p:cNvSpPr/>
              <p:nvPr/>
            </p:nvSpPr>
            <p:spPr>
              <a:xfrm>
                <a:off x="4137100" y="45849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34"/>
              <p:cNvSpPr/>
              <p:nvPr/>
            </p:nvSpPr>
            <p:spPr>
              <a:xfrm>
                <a:off x="4137100" y="4663725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34"/>
              <p:cNvSpPr/>
              <p:nvPr/>
            </p:nvSpPr>
            <p:spPr>
              <a:xfrm>
                <a:off x="4137100" y="47424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34"/>
              <p:cNvSpPr/>
              <p:nvPr/>
            </p:nvSpPr>
            <p:spPr>
              <a:xfrm>
                <a:off x="4137100" y="48213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34"/>
              <p:cNvSpPr/>
              <p:nvPr/>
            </p:nvSpPr>
            <p:spPr>
              <a:xfrm>
                <a:off x="4137100" y="49001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34"/>
              <p:cNvSpPr/>
              <p:nvPr/>
            </p:nvSpPr>
            <p:spPr>
              <a:xfrm>
                <a:off x="4137100" y="49788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6"/>
                    </a:lnTo>
                    <a:lnTo>
                      <a:pt x="25978" y="756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34"/>
              <p:cNvSpPr/>
              <p:nvPr/>
            </p:nvSpPr>
            <p:spPr>
              <a:xfrm>
                <a:off x="4137100" y="50577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34"/>
              <p:cNvSpPr/>
              <p:nvPr/>
            </p:nvSpPr>
            <p:spPr>
              <a:xfrm>
                <a:off x="4137100" y="5136500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2"/>
                    </a:lnTo>
                    <a:lnTo>
                      <a:pt x="25978" y="752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34"/>
              <p:cNvSpPr/>
              <p:nvPr/>
            </p:nvSpPr>
            <p:spPr>
              <a:xfrm>
                <a:off x="4137100" y="52152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5" name="Google Shape;615;p34"/>
            <p:cNvGrpSpPr/>
            <p:nvPr/>
          </p:nvGrpSpPr>
          <p:grpSpPr>
            <a:xfrm>
              <a:off x="2696654" y="2426239"/>
              <a:ext cx="989992" cy="2031325"/>
              <a:chOff x="2247425" y="1722825"/>
              <a:chExt cx="422550" cy="867050"/>
            </a:xfrm>
          </p:grpSpPr>
          <p:sp>
            <p:nvSpPr>
              <p:cNvPr id="616" name="Google Shape;616;p34"/>
              <p:cNvSpPr/>
              <p:nvPr/>
            </p:nvSpPr>
            <p:spPr>
              <a:xfrm>
                <a:off x="2267500" y="1782350"/>
                <a:ext cx="382350" cy="748000"/>
              </a:xfrm>
              <a:custGeom>
                <a:rect b="b" l="l" r="r" t="t"/>
                <a:pathLst>
                  <a:path extrusionOk="0" h="29920" w="15294">
                    <a:moveTo>
                      <a:pt x="1" y="1"/>
                    </a:moveTo>
                    <a:lnTo>
                      <a:pt x="1" y="6039"/>
                    </a:lnTo>
                    <a:cubicBezTo>
                      <a:pt x="1" y="9469"/>
                      <a:pt x="2259" y="12371"/>
                      <a:pt x="5369" y="13338"/>
                    </a:cubicBezTo>
                    <a:cubicBezTo>
                      <a:pt x="6084" y="13560"/>
                      <a:pt x="6608" y="14193"/>
                      <a:pt x="6612" y="14940"/>
                    </a:cubicBezTo>
                    <a:lnTo>
                      <a:pt x="6612" y="14981"/>
                    </a:lnTo>
                    <a:cubicBezTo>
                      <a:pt x="6608" y="15726"/>
                      <a:pt x="6084" y="16356"/>
                      <a:pt x="5369" y="16581"/>
                    </a:cubicBezTo>
                    <a:cubicBezTo>
                      <a:pt x="2259" y="17548"/>
                      <a:pt x="1" y="20450"/>
                      <a:pt x="1" y="23880"/>
                    </a:cubicBezTo>
                    <a:lnTo>
                      <a:pt x="1" y="29920"/>
                    </a:lnTo>
                    <a:lnTo>
                      <a:pt x="15294" y="29920"/>
                    </a:lnTo>
                    <a:lnTo>
                      <a:pt x="15294" y="23880"/>
                    </a:lnTo>
                    <a:cubicBezTo>
                      <a:pt x="15294" y="20450"/>
                      <a:pt x="13036" y="17548"/>
                      <a:pt x="9926" y="16581"/>
                    </a:cubicBezTo>
                    <a:cubicBezTo>
                      <a:pt x="9211" y="16356"/>
                      <a:pt x="8686" y="15726"/>
                      <a:pt x="8683" y="14981"/>
                    </a:cubicBezTo>
                    <a:lnTo>
                      <a:pt x="8683" y="14940"/>
                    </a:lnTo>
                    <a:cubicBezTo>
                      <a:pt x="8686" y="14193"/>
                      <a:pt x="9211" y="13560"/>
                      <a:pt x="9926" y="13338"/>
                    </a:cubicBezTo>
                    <a:cubicBezTo>
                      <a:pt x="13036" y="12371"/>
                      <a:pt x="15294" y="9469"/>
                      <a:pt x="15294" y="6039"/>
                    </a:cubicBezTo>
                    <a:lnTo>
                      <a:pt x="15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34"/>
              <p:cNvSpPr/>
              <p:nvPr/>
            </p:nvSpPr>
            <p:spPr>
              <a:xfrm>
                <a:off x="2287775" y="1941400"/>
                <a:ext cx="341825" cy="557950"/>
              </a:xfrm>
              <a:custGeom>
                <a:rect b="b" l="l" r="r" t="t"/>
                <a:pathLst>
                  <a:path extrusionOk="0" h="22318" w="13673">
                    <a:moveTo>
                      <a:pt x="1" y="1"/>
                    </a:moveTo>
                    <a:cubicBezTo>
                      <a:pt x="69" y="1414"/>
                      <a:pt x="559" y="2708"/>
                      <a:pt x="1353" y="3768"/>
                    </a:cubicBezTo>
                    <a:cubicBezTo>
                      <a:pt x="2204" y="4912"/>
                      <a:pt x="3406" y="5778"/>
                      <a:pt x="4799" y="6210"/>
                    </a:cubicBezTo>
                    <a:cubicBezTo>
                      <a:pt x="5307" y="6371"/>
                      <a:pt x="5750" y="6673"/>
                      <a:pt x="6074" y="7082"/>
                    </a:cubicBezTo>
                    <a:cubicBezTo>
                      <a:pt x="6397" y="7487"/>
                      <a:pt x="6602" y="8009"/>
                      <a:pt x="6605" y="8570"/>
                    </a:cubicBezTo>
                    <a:lnTo>
                      <a:pt x="6605" y="17556"/>
                    </a:lnTo>
                    <a:cubicBezTo>
                      <a:pt x="6602" y="18118"/>
                      <a:pt x="6397" y="18639"/>
                      <a:pt x="6074" y="19045"/>
                    </a:cubicBezTo>
                    <a:cubicBezTo>
                      <a:pt x="5750" y="19453"/>
                      <a:pt x="5307" y="19757"/>
                      <a:pt x="4799" y="19916"/>
                    </a:cubicBezTo>
                    <a:cubicBezTo>
                      <a:pt x="3423" y="20345"/>
                      <a:pt x="2235" y="21194"/>
                      <a:pt x="1383" y="22318"/>
                    </a:cubicBezTo>
                    <a:lnTo>
                      <a:pt x="12290" y="22318"/>
                    </a:lnTo>
                    <a:cubicBezTo>
                      <a:pt x="11438" y="21194"/>
                      <a:pt x="10249" y="20345"/>
                      <a:pt x="8873" y="19916"/>
                    </a:cubicBezTo>
                    <a:cubicBezTo>
                      <a:pt x="8366" y="19757"/>
                      <a:pt x="7923" y="19453"/>
                      <a:pt x="7596" y="19045"/>
                    </a:cubicBezTo>
                    <a:cubicBezTo>
                      <a:pt x="7272" y="18639"/>
                      <a:pt x="7072" y="18118"/>
                      <a:pt x="7068" y="17556"/>
                    </a:cubicBezTo>
                    <a:lnTo>
                      <a:pt x="7068" y="17553"/>
                    </a:lnTo>
                    <a:lnTo>
                      <a:pt x="7068" y="8570"/>
                    </a:lnTo>
                    <a:cubicBezTo>
                      <a:pt x="7072" y="8009"/>
                      <a:pt x="7272" y="7487"/>
                      <a:pt x="7596" y="7082"/>
                    </a:cubicBezTo>
                    <a:cubicBezTo>
                      <a:pt x="7923" y="6673"/>
                      <a:pt x="8366" y="6371"/>
                      <a:pt x="8873" y="6210"/>
                    </a:cubicBezTo>
                    <a:cubicBezTo>
                      <a:pt x="10266" y="5778"/>
                      <a:pt x="11469" y="4912"/>
                      <a:pt x="12320" y="3768"/>
                    </a:cubicBezTo>
                    <a:cubicBezTo>
                      <a:pt x="13114" y="2708"/>
                      <a:pt x="13604" y="1414"/>
                      <a:pt x="13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34"/>
              <p:cNvSpPr/>
              <p:nvPr/>
            </p:nvSpPr>
            <p:spPr>
              <a:xfrm>
                <a:off x="2247425" y="1810625"/>
                <a:ext cx="422550" cy="15600"/>
              </a:xfrm>
              <a:custGeom>
                <a:rect b="b" l="l" r="r" t="t"/>
                <a:pathLst>
                  <a:path extrusionOk="0" h="624" w="16902">
                    <a:moveTo>
                      <a:pt x="0" y="0"/>
                    </a:moveTo>
                    <a:lnTo>
                      <a:pt x="535" y="623"/>
                    </a:lnTo>
                    <a:lnTo>
                      <a:pt x="16362" y="623"/>
                    </a:ln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34"/>
              <p:cNvSpPr/>
              <p:nvPr/>
            </p:nvSpPr>
            <p:spPr>
              <a:xfrm>
                <a:off x="2247425" y="1722825"/>
                <a:ext cx="422550" cy="89275"/>
              </a:xfrm>
              <a:custGeom>
                <a:rect b="b" l="l" r="r" t="t"/>
                <a:pathLst>
                  <a:path extrusionOk="0" h="3571" w="16902">
                    <a:moveTo>
                      <a:pt x="416" y="0"/>
                    </a:moveTo>
                    <a:cubicBezTo>
                      <a:pt x="187" y="0"/>
                      <a:pt x="0" y="188"/>
                      <a:pt x="0" y="416"/>
                    </a:cubicBezTo>
                    <a:lnTo>
                      <a:pt x="0" y="3570"/>
                    </a:lnTo>
                    <a:lnTo>
                      <a:pt x="16901" y="3570"/>
                    </a:lnTo>
                    <a:lnTo>
                      <a:pt x="16901" y="416"/>
                    </a:lnTo>
                    <a:cubicBezTo>
                      <a:pt x="16901" y="188"/>
                      <a:pt x="16713" y="0"/>
                      <a:pt x="16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34"/>
              <p:cNvSpPr/>
              <p:nvPr/>
            </p:nvSpPr>
            <p:spPr>
              <a:xfrm>
                <a:off x="2597725" y="1812075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487" y="0"/>
                    </a:moveTo>
                    <a:lnTo>
                      <a:pt x="0" y="565"/>
                    </a:lnTo>
                    <a:lnTo>
                      <a:pt x="1997" y="565"/>
                    </a:lnTo>
                    <a:lnTo>
                      <a:pt x="24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34"/>
              <p:cNvSpPr/>
              <p:nvPr/>
            </p:nvSpPr>
            <p:spPr>
              <a:xfrm>
                <a:off x="2611175" y="1733625"/>
                <a:ext cx="49850" cy="78475"/>
              </a:xfrm>
              <a:custGeom>
                <a:rect b="b" l="l" r="r" t="t"/>
                <a:pathLst>
                  <a:path extrusionOk="0" h="3139" w="1994">
                    <a:moveTo>
                      <a:pt x="1" y="1"/>
                    </a:moveTo>
                    <a:lnTo>
                      <a:pt x="1" y="3138"/>
                    </a:lnTo>
                    <a:lnTo>
                      <a:pt x="1993" y="3138"/>
                    </a:lnTo>
                    <a:lnTo>
                      <a:pt x="199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34"/>
              <p:cNvSpPr/>
              <p:nvPr/>
            </p:nvSpPr>
            <p:spPr>
              <a:xfrm>
                <a:off x="2559075" y="1812075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34"/>
              <p:cNvSpPr/>
              <p:nvPr/>
            </p:nvSpPr>
            <p:spPr>
              <a:xfrm>
                <a:off x="2572450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0" y="1"/>
                    </a:moveTo>
                    <a:lnTo>
                      <a:pt x="0" y="3138"/>
                    </a:lnTo>
                    <a:lnTo>
                      <a:pt x="596" y="3138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34"/>
              <p:cNvSpPr/>
              <p:nvPr/>
            </p:nvSpPr>
            <p:spPr>
              <a:xfrm>
                <a:off x="2264875" y="1812075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34"/>
              <p:cNvSpPr/>
              <p:nvPr/>
            </p:nvSpPr>
            <p:spPr>
              <a:xfrm>
                <a:off x="2263575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1" y="1"/>
                    </a:moveTo>
                    <a:lnTo>
                      <a:pt x="1" y="3138"/>
                    </a:lnTo>
                    <a:lnTo>
                      <a:pt x="597" y="3138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34"/>
              <p:cNvSpPr/>
              <p:nvPr/>
            </p:nvSpPr>
            <p:spPr>
              <a:xfrm>
                <a:off x="2247425" y="2486400"/>
                <a:ext cx="422550" cy="15675"/>
              </a:xfrm>
              <a:custGeom>
                <a:rect b="b" l="l" r="r" t="t"/>
                <a:pathLst>
                  <a:path extrusionOk="0" h="627" w="16902">
                    <a:moveTo>
                      <a:pt x="535" y="0"/>
                    </a:moveTo>
                    <a:lnTo>
                      <a:pt x="0" y="626"/>
                    </a:lnTo>
                    <a:lnTo>
                      <a:pt x="16901" y="626"/>
                    </a:lnTo>
                    <a:lnTo>
                      <a:pt x="16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34"/>
              <p:cNvSpPr/>
              <p:nvPr/>
            </p:nvSpPr>
            <p:spPr>
              <a:xfrm>
                <a:off x="2247425" y="2500525"/>
                <a:ext cx="422550" cy="89350"/>
              </a:xfrm>
              <a:custGeom>
                <a:rect b="b" l="l" r="r" t="t"/>
                <a:pathLst>
                  <a:path extrusionOk="0" h="3574" w="16902">
                    <a:moveTo>
                      <a:pt x="0" y="0"/>
                    </a:moveTo>
                    <a:lnTo>
                      <a:pt x="0" y="3155"/>
                    </a:lnTo>
                    <a:cubicBezTo>
                      <a:pt x="0" y="3386"/>
                      <a:pt x="187" y="3573"/>
                      <a:pt x="416" y="3573"/>
                    </a:cubicBezTo>
                    <a:lnTo>
                      <a:pt x="16482" y="3573"/>
                    </a:lnTo>
                    <a:cubicBezTo>
                      <a:pt x="16713" y="3573"/>
                      <a:pt x="16901" y="3386"/>
                      <a:pt x="16901" y="3155"/>
                    </a:cubicBez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34"/>
              <p:cNvSpPr/>
              <p:nvPr/>
            </p:nvSpPr>
            <p:spPr>
              <a:xfrm>
                <a:off x="2597725" y="2486400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0" y="0"/>
                    </a:moveTo>
                    <a:lnTo>
                      <a:pt x="487" y="565"/>
                    </a:lnTo>
                    <a:lnTo>
                      <a:pt x="2480" y="565"/>
                    </a:lnTo>
                    <a:lnTo>
                      <a:pt x="1997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34"/>
              <p:cNvSpPr/>
              <p:nvPr/>
            </p:nvSpPr>
            <p:spPr>
              <a:xfrm>
                <a:off x="2611175" y="2500525"/>
                <a:ext cx="49850" cy="78525"/>
              </a:xfrm>
              <a:custGeom>
                <a:rect b="b" l="l" r="r" t="t"/>
                <a:pathLst>
                  <a:path extrusionOk="0" h="3141" w="1994">
                    <a:moveTo>
                      <a:pt x="1" y="0"/>
                    </a:moveTo>
                    <a:lnTo>
                      <a:pt x="1" y="3141"/>
                    </a:lnTo>
                    <a:lnTo>
                      <a:pt x="1993" y="3141"/>
                    </a:lnTo>
                    <a:lnTo>
                      <a:pt x="199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34"/>
              <p:cNvSpPr/>
              <p:nvPr/>
            </p:nvSpPr>
            <p:spPr>
              <a:xfrm>
                <a:off x="2559075" y="2486400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34"/>
              <p:cNvSpPr/>
              <p:nvPr/>
            </p:nvSpPr>
            <p:spPr>
              <a:xfrm>
                <a:off x="2572450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0" y="0"/>
                    </a:moveTo>
                    <a:lnTo>
                      <a:pt x="0" y="3141"/>
                    </a:lnTo>
                    <a:lnTo>
                      <a:pt x="596" y="3141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34"/>
              <p:cNvSpPr/>
              <p:nvPr/>
            </p:nvSpPr>
            <p:spPr>
              <a:xfrm>
                <a:off x="2264875" y="2486400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accent4">
                  <a:alpha val="388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34"/>
              <p:cNvSpPr/>
              <p:nvPr/>
            </p:nvSpPr>
            <p:spPr>
              <a:xfrm>
                <a:off x="2263575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1" y="0"/>
                    </a:moveTo>
                    <a:lnTo>
                      <a:pt x="1" y="3141"/>
                    </a:lnTo>
                    <a:lnTo>
                      <a:pt x="597" y="3141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34"/>
              <p:cNvSpPr/>
              <p:nvPr/>
            </p:nvSpPr>
            <p:spPr>
              <a:xfrm>
                <a:off x="2458697" y="1722825"/>
                <a:ext cx="211275" cy="867050"/>
              </a:xfrm>
              <a:custGeom>
                <a:rect b="b" l="l" r="r" t="t"/>
                <a:pathLst>
                  <a:path extrusionOk="0" h="34682" w="8451">
                    <a:moveTo>
                      <a:pt x="0" y="0"/>
                    </a:moveTo>
                    <a:lnTo>
                      <a:pt x="0" y="34681"/>
                    </a:lnTo>
                    <a:lnTo>
                      <a:pt x="8035" y="34681"/>
                    </a:lnTo>
                    <a:cubicBezTo>
                      <a:pt x="8263" y="34681"/>
                      <a:pt x="8450" y="34494"/>
                      <a:pt x="8450" y="34263"/>
                    </a:cubicBezTo>
                    <a:lnTo>
                      <a:pt x="8450" y="31108"/>
                    </a:lnTo>
                    <a:lnTo>
                      <a:pt x="8399" y="31108"/>
                    </a:lnTo>
                    <a:lnTo>
                      <a:pt x="7916" y="30543"/>
                    </a:lnTo>
                    <a:lnTo>
                      <a:pt x="7647" y="30543"/>
                    </a:lnTo>
                    <a:lnTo>
                      <a:pt x="7647" y="26261"/>
                    </a:lnTo>
                    <a:cubicBezTo>
                      <a:pt x="7647" y="22831"/>
                      <a:pt x="5388" y="19929"/>
                      <a:pt x="2278" y="18962"/>
                    </a:cubicBezTo>
                    <a:cubicBezTo>
                      <a:pt x="1566" y="18737"/>
                      <a:pt x="1042" y="18107"/>
                      <a:pt x="1035" y="17362"/>
                    </a:cubicBezTo>
                    <a:lnTo>
                      <a:pt x="1035" y="17321"/>
                    </a:lnTo>
                    <a:cubicBezTo>
                      <a:pt x="1042" y="16574"/>
                      <a:pt x="1566" y="15941"/>
                      <a:pt x="2278" y="15719"/>
                    </a:cubicBezTo>
                    <a:cubicBezTo>
                      <a:pt x="2401" y="15682"/>
                      <a:pt x="2520" y="15641"/>
                      <a:pt x="2640" y="15597"/>
                    </a:cubicBezTo>
                    <a:cubicBezTo>
                      <a:pt x="2687" y="15580"/>
                      <a:pt x="2735" y="15563"/>
                      <a:pt x="2783" y="15546"/>
                    </a:cubicBezTo>
                    <a:cubicBezTo>
                      <a:pt x="2803" y="15535"/>
                      <a:pt x="2827" y="15526"/>
                      <a:pt x="2851" y="15515"/>
                    </a:cubicBezTo>
                    <a:cubicBezTo>
                      <a:pt x="2946" y="15477"/>
                      <a:pt x="3038" y="15441"/>
                      <a:pt x="3130" y="15400"/>
                    </a:cubicBezTo>
                    <a:cubicBezTo>
                      <a:pt x="3154" y="15389"/>
                      <a:pt x="3174" y="15379"/>
                      <a:pt x="3198" y="15365"/>
                    </a:cubicBezTo>
                    <a:cubicBezTo>
                      <a:pt x="5800" y="14166"/>
                      <a:pt x="7616" y="11547"/>
                      <a:pt x="7647" y="8502"/>
                    </a:cubicBezTo>
                    <a:lnTo>
                      <a:pt x="7647" y="8420"/>
                    </a:lnTo>
                    <a:lnTo>
                      <a:pt x="7647" y="4135"/>
                    </a:lnTo>
                    <a:lnTo>
                      <a:pt x="7916" y="4135"/>
                    </a:lnTo>
                    <a:lnTo>
                      <a:pt x="8399" y="3570"/>
                    </a:lnTo>
                    <a:lnTo>
                      <a:pt x="8450" y="3570"/>
                    </a:lnTo>
                    <a:lnTo>
                      <a:pt x="8450" y="416"/>
                    </a:lnTo>
                    <a:cubicBezTo>
                      <a:pt x="8450" y="188"/>
                      <a:pt x="8263" y="0"/>
                      <a:pt x="8035" y="0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5" name="Google Shape;635;p34"/>
            <p:cNvGrpSpPr/>
            <p:nvPr/>
          </p:nvGrpSpPr>
          <p:grpSpPr>
            <a:xfrm>
              <a:off x="992313" y="2716755"/>
              <a:ext cx="2557807" cy="1740948"/>
              <a:chOff x="815250" y="2445080"/>
              <a:chExt cx="2557807" cy="1740948"/>
            </a:xfrm>
          </p:grpSpPr>
          <p:sp>
            <p:nvSpPr>
              <p:cNvPr id="636" name="Google Shape;636;p34"/>
              <p:cNvSpPr/>
              <p:nvPr/>
            </p:nvSpPr>
            <p:spPr>
              <a:xfrm>
                <a:off x="1706713" y="3142651"/>
                <a:ext cx="1666344" cy="1043266"/>
              </a:xfrm>
              <a:custGeom>
                <a:rect b="b" l="l" r="r" t="t"/>
                <a:pathLst>
                  <a:path extrusionOk="0" h="9271" w="14808">
                    <a:moveTo>
                      <a:pt x="1730" y="1"/>
                    </a:moveTo>
                    <a:cubicBezTo>
                      <a:pt x="1202" y="1"/>
                      <a:pt x="687" y="279"/>
                      <a:pt x="410" y="774"/>
                    </a:cubicBezTo>
                    <a:cubicBezTo>
                      <a:pt x="1" y="1502"/>
                      <a:pt x="263" y="2422"/>
                      <a:pt x="989" y="2831"/>
                    </a:cubicBezTo>
                    <a:cubicBezTo>
                      <a:pt x="1139" y="2916"/>
                      <a:pt x="1296" y="2970"/>
                      <a:pt x="1459" y="2997"/>
                    </a:cubicBezTo>
                    <a:cubicBezTo>
                      <a:pt x="1551" y="3015"/>
                      <a:pt x="1643" y="3024"/>
                      <a:pt x="1735" y="3024"/>
                    </a:cubicBezTo>
                    <a:cubicBezTo>
                      <a:pt x="1983" y="3024"/>
                      <a:pt x="2228" y="2961"/>
                      <a:pt x="2447" y="2841"/>
                    </a:cubicBezTo>
                    <a:lnTo>
                      <a:pt x="4869" y="4197"/>
                    </a:lnTo>
                    <a:lnTo>
                      <a:pt x="12566" y="9169"/>
                    </a:lnTo>
                    <a:cubicBezTo>
                      <a:pt x="12566" y="9169"/>
                      <a:pt x="12922" y="9271"/>
                      <a:pt x="13292" y="9271"/>
                    </a:cubicBezTo>
                    <a:cubicBezTo>
                      <a:pt x="13595" y="9271"/>
                      <a:pt x="13907" y="9203"/>
                      <a:pt x="14045" y="8958"/>
                    </a:cubicBezTo>
                    <a:lnTo>
                      <a:pt x="14501" y="8141"/>
                    </a:lnTo>
                    <a:cubicBezTo>
                      <a:pt x="14807" y="7596"/>
                      <a:pt x="13911" y="6768"/>
                      <a:pt x="13911" y="6768"/>
                    </a:cubicBezTo>
                    <a:lnTo>
                      <a:pt x="5655" y="2793"/>
                    </a:lnTo>
                    <a:lnTo>
                      <a:pt x="3237" y="1434"/>
                    </a:lnTo>
                    <a:cubicBezTo>
                      <a:pt x="3220" y="1094"/>
                      <a:pt x="3087" y="763"/>
                      <a:pt x="2855" y="508"/>
                    </a:cubicBezTo>
                    <a:cubicBezTo>
                      <a:pt x="2750" y="386"/>
                      <a:pt x="2617" y="279"/>
                      <a:pt x="2467" y="194"/>
                    </a:cubicBezTo>
                    <a:cubicBezTo>
                      <a:pt x="2234" y="63"/>
                      <a:pt x="1981" y="1"/>
                      <a:pt x="1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34"/>
              <p:cNvSpPr/>
              <p:nvPr/>
            </p:nvSpPr>
            <p:spPr>
              <a:xfrm>
                <a:off x="1831734" y="3467974"/>
                <a:ext cx="112417" cy="15192"/>
              </a:xfrm>
              <a:custGeom>
                <a:rect b="b" l="l" r="r" t="t"/>
                <a:pathLst>
                  <a:path extrusionOk="0" h="135" w="999">
                    <a:moveTo>
                      <a:pt x="1" y="1"/>
                    </a:moveTo>
                    <a:cubicBezTo>
                      <a:pt x="77" y="36"/>
                      <a:pt x="154" y="64"/>
                      <a:pt x="234" y="84"/>
                    </a:cubicBezTo>
                    <a:lnTo>
                      <a:pt x="234" y="84"/>
                    </a:lnTo>
                    <a:cubicBezTo>
                      <a:pt x="155" y="63"/>
                      <a:pt x="77" y="35"/>
                      <a:pt x="1" y="1"/>
                    </a:cubicBezTo>
                    <a:close/>
                    <a:moveTo>
                      <a:pt x="234" y="84"/>
                    </a:moveTo>
                    <a:cubicBezTo>
                      <a:pt x="359" y="118"/>
                      <a:pt x="486" y="134"/>
                      <a:pt x="614" y="134"/>
                    </a:cubicBezTo>
                    <a:cubicBezTo>
                      <a:pt x="614" y="134"/>
                      <a:pt x="615" y="134"/>
                      <a:pt x="616" y="134"/>
                    </a:cubicBezTo>
                    <a:lnTo>
                      <a:pt x="616" y="134"/>
                    </a:lnTo>
                    <a:cubicBezTo>
                      <a:pt x="524" y="134"/>
                      <a:pt x="436" y="124"/>
                      <a:pt x="348" y="106"/>
                    </a:cubicBezTo>
                    <a:cubicBezTo>
                      <a:pt x="310" y="101"/>
                      <a:pt x="271" y="94"/>
                      <a:pt x="234" y="84"/>
                    </a:cubicBezTo>
                    <a:close/>
                    <a:moveTo>
                      <a:pt x="998" y="83"/>
                    </a:moveTo>
                    <a:cubicBezTo>
                      <a:pt x="872" y="117"/>
                      <a:pt x="744" y="134"/>
                      <a:pt x="616" y="134"/>
                    </a:cubicBezTo>
                    <a:lnTo>
                      <a:pt x="616" y="134"/>
                    </a:lnTo>
                    <a:cubicBezTo>
                      <a:pt x="616" y="134"/>
                      <a:pt x="617" y="134"/>
                      <a:pt x="617" y="134"/>
                    </a:cubicBezTo>
                    <a:cubicBezTo>
                      <a:pt x="746" y="134"/>
                      <a:pt x="872" y="117"/>
                      <a:pt x="998" y="83"/>
                    </a:cubicBezTo>
                    <a:close/>
                  </a:path>
                </a:pathLst>
              </a:custGeom>
              <a:solidFill>
                <a:srgbClr val="CFC3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34"/>
              <p:cNvSpPr/>
              <p:nvPr/>
            </p:nvSpPr>
            <p:spPr>
              <a:xfrm>
                <a:off x="1870894" y="3345767"/>
                <a:ext cx="1441959" cy="840262"/>
              </a:xfrm>
              <a:custGeom>
                <a:rect b="b" l="l" r="r" t="t"/>
                <a:pathLst>
                  <a:path extrusionOk="0" h="7467" w="12814">
                    <a:moveTo>
                      <a:pt x="790" y="1"/>
                    </a:moveTo>
                    <a:cubicBezTo>
                      <a:pt x="552" y="430"/>
                      <a:pt x="283" y="832"/>
                      <a:pt x="0" y="1192"/>
                    </a:cubicBezTo>
                    <a:cubicBezTo>
                      <a:pt x="88" y="1210"/>
                      <a:pt x="177" y="1220"/>
                      <a:pt x="269" y="1220"/>
                    </a:cubicBezTo>
                    <a:cubicBezTo>
                      <a:pt x="398" y="1220"/>
                      <a:pt x="524" y="1203"/>
                      <a:pt x="651" y="1169"/>
                    </a:cubicBezTo>
                    <a:cubicBezTo>
                      <a:pt x="763" y="1138"/>
                      <a:pt x="876" y="1098"/>
                      <a:pt x="978" y="1040"/>
                    </a:cubicBezTo>
                    <a:cubicBezTo>
                      <a:pt x="981" y="1040"/>
                      <a:pt x="984" y="1036"/>
                      <a:pt x="988" y="1036"/>
                    </a:cubicBezTo>
                    <a:lnTo>
                      <a:pt x="1008" y="1046"/>
                    </a:lnTo>
                    <a:cubicBezTo>
                      <a:pt x="1011" y="1036"/>
                      <a:pt x="1019" y="1022"/>
                      <a:pt x="1025" y="1013"/>
                    </a:cubicBezTo>
                    <a:lnTo>
                      <a:pt x="1400" y="345"/>
                    </a:lnTo>
                    <a:lnTo>
                      <a:pt x="790" y="1"/>
                    </a:lnTo>
                    <a:close/>
                    <a:moveTo>
                      <a:pt x="1767" y="549"/>
                    </a:moveTo>
                    <a:lnTo>
                      <a:pt x="1393" y="1220"/>
                    </a:lnTo>
                    <a:cubicBezTo>
                      <a:pt x="1387" y="1230"/>
                      <a:pt x="1379" y="1241"/>
                      <a:pt x="1373" y="1250"/>
                    </a:cubicBezTo>
                    <a:lnTo>
                      <a:pt x="3410" y="2392"/>
                    </a:lnTo>
                    <a:lnTo>
                      <a:pt x="9520" y="6339"/>
                    </a:lnTo>
                    <a:cubicBezTo>
                      <a:pt x="9523" y="6298"/>
                      <a:pt x="9533" y="6257"/>
                      <a:pt x="9554" y="6220"/>
                    </a:cubicBezTo>
                    <a:lnTo>
                      <a:pt x="10109" y="5229"/>
                    </a:lnTo>
                    <a:lnTo>
                      <a:pt x="1767" y="549"/>
                    </a:lnTo>
                    <a:close/>
                    <a:moveTo>
                      <a:pt x="10657" y="5536"/>
                    </a:moveTo>
                    <a:lnTo>
                      <a:pt x="10102" y="6526"/>
                    </a:lnTo>
                    <a:cubicBezTo>
                      <a:pt x="10075" y="6578"/>
                      <a:pt x="10031" y="6615"/>
                      <a:pt x="9983" y="6639"/>
                    </a:cubicBezTo>
                    <a:lnTo>
                      <a:pt x="11107" y="7364"/>
                    </a:lnTo>
                    <a:cubicBezTo>
                      <a:pt x="11107" y="7364"/>
                      <a:pt x="11325" y="7426"/>
                      <a:pt x="11601" y="7453"/>
                    </a:cubicBezTo>
                    <a:cubicBezTo>
                      <a:pt x="11676" y="7463"/>
                      <a:pt x="11754" y="7466"/>
                      <a:pt x="11833" y="7466"/>
                    </a:cubicBezTo>
                    <a:lnTo>
                      <a:pt x="11887" y="7466"/>
                    </a:lnTo>
                    <a:cubicBezTo>
                      <a:pt x="12173" y="7457"/>
                      <a:pt x="12456" y="7385"/>
                      <a:pt x="12582" y="7153"/>
                    </a:cubicBezTo>
                    <a:lnTo>
                      <a:pt x="12814" y="6745"/>
                    </a:lnTo>
                    <a:lnTo>
                      <a:pt x="10657" y="553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34"/>
              <p:cNvSpPr/>
              <p:nvPr/>
            </p:nvSpPr>
            <p:spPr>
              <a:xfrm>
                <a:off x="1926372" y="3172921"/>
                <a:ext cx="101727" cy="172959"/>
              </a:xfrm>
              <a:custGeom>
                <a:rect b="b" l="l" r="r" t="t"/>
                <a:pathLst>
                  <a:path extrusionOk="0" h="1537" w="904">
                    <a:moveTo>
                      <a:pt x="634" y="1"/>
                    </a:moveTo>
                    <a:cubicBezTo>
                      <a:pt x="471" y="440"/>
                      <a:pt x="270" y="886"/>
                      <a:pt x="25" y="1326"/>
                    </a:cubicBezTo>
                    <a:cubicBezTo>
                      <a:pt x="25" y="1326"/>
                      <a:pt x="25" y="1329"/>
                      <a:pt x="21" y="1329"/>
                    </a:cubicBezTo>
                    <a:cubicBezTo>
                      <a:pt x="21" y="1332"/>
                      <a:pt x="21" y="1335"/>
                      <a:pt x="18" y="1335"/>
                    </a:cubicBezTo>
                    <a:cubicBezTo>
                      <a:pt x="18" y="1339"/>
                      <a:pt x="18" y="1339"/>
                      <a:pt x="15" y="1343"/>
                    </a:cubicBezTo>
                    <a:lnTo>
                      <a:pt x="15" y="1346"/>
                    </a:lnTo>
                    <a:cubicBezTo>
                      <a:pt x="11" y="1349"/>
                      <a:pt x="11" y="1353"/>
                      <a:pt x="7" y="1356"/>
                    </a:cubicBezTo>
                    <a:lnTo>
                      <a:pt x="7" y="1359"/>
                    </a:lnTo>
                    <a:cubicBezTo>
                      <a:pt x="4" y="1363"/>
                      <a:pt x="1" y="1367"/>
                      <a:pt x="1" y="1370"/>
                    </a:cubicBezTo>
                    <a:lnTo>
                      <a:pt x="297" y="1537"/>
                    </a:lnTo>
                    <a:cubicBezTo>
                      <a:pt x="539" y="1107"/>
                      <a:pt x="743" y="672"/>
                      <a:pt x="903" y="239"/>
                    </a:cubicBezTo>
                    <a:cubicBezTo>
                      <a:pt x="825" y="147"/>
                      <a:pt x="737" y="68"/>
                      <a:pt x="634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34"/>
              <p:cNvSpPr/>
              <p:nvPr/>
            </p:nvSpPr>
            <p:spPr>
              <a:xfrm>
                <a:off x="1831734" y="3326974"/>
                <a:ext cx="128059" cy="153041"/>
              </a:xfrm>
              <a:custGeom>
                <a:rect b="b" l="l" r="r" t="t"/>
                <a:pathLst>
                  <a:path extrusionOk="0" h="1360" w="1138"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5" y="15"/>
                      <a:pt x="835" y="15"/>
                      <a:pt x="831" y="15"/>
                    </a:cubicBez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5"/>
                      <a:pt x="828" y="28"/>
                      <a:pt x="825" y="28"/>
                    </a:cubicBezTo>
                    <a:cubicBezTo>
                      <a:pt x="825" y="31"/>
                      <a:pt x="825" y="31"/>
                      <a:pt x="821" y="35"/>
                    </a:cubicBezTo>
                    <a:cubicBezTo>
                      <a:pt x="821" y="38"/>
                      <a:pt x="821" y="38"/>
                      <a:pt x="818" y="38"/>
                    </a:cubicBezTo>
                    <a:cubicBezTo>
                      <a:pt x="818" y="42"/>
                      <a:pt x="815" y="45"/>
                      <a:pt x="815" y="48"/>
                    </a:cubicBezTo>
                    <a:lnTo>
                      <a:pt x="815" y="52"/>
                    </a:ln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62"/>
                      <a:pt x="804" y="62"/>
                      <a:pt x="804" y="65"/>
                    </a:cubicBez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6"/>
                      <a:pt x="798" y="76"/>
                      <a:pt x="798" y="76"/>
                    </a:cubicBez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6"/>
                      <a:pt x="790" y="86"/>
                      <a:pt x="790" y="89"/>
                    </a:cubicBezTo>
                    <a:cubicBezTo>
                      <a:pt x="790" y="92"/>
                      <a:pt x="787" y="96"/>
                      <a:pt x="784" y="100"/>
                    </a:cubicBezTo>
                    <a:cubicBezTo>
                      <a:pt x="777" y="113"/>
                      <a:pt x="770" y="123"/>
                      <a:pt x="763" y="137"/>
                    </a:cubicBezTo>
                    <a:cubicBezTo>
                      <a:pt x="529" y="539"/>
                      <a:pt x="273" y="914"/>
                      <a:pt x="1" y="1254"/>
                    </a:cubicBezTo>
                    <a:cubicBezTo>
                      <a:pt x="113" y="1305"/>
                      <a:pt x="229" y="1343"/>
                      <a:pt x="348" y="1359"/>
                    </a:cubicBezTo>
                    <a:cubicBezTo>
                      <a:pt x="631" y="999"/>
                      <a:pt x="900" y="597"/>
                      <a:pt x="1138" y="168"/>
                    </a:cubicBezTo>
                    <a:lnTo>
                      <a:pt x="842" y="1"/>
                    </a:ln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34"/>
              <p:cNvSpPr/>
              <p:nvPr/>
            </p:nvSpPr>
            <p:spPr>
              <a:xfrm>
                <a:off x="1104677" y="2550858"/>
                <a:ext cx="949866" cy="1163335"/>
              </a:xfrm>
              <a:custGeom>
                <a:rect b="b" l="l" r="r" t="t"/>
                <a:pathLst>
                  <a:path extrusionOk="0" h="10338" w="8441">
                    <a:moveTo>
                      <a:pt x="4806" y="0"/>
                    </a:moveTo>
                    <a:cubicBezTo>
                      <a:pt x="4415" y="140"/>
                      <a:pt x="4016" y="352"/>
                      <a:pt x="3628" y="621"/>
                    </a:cubicBezTo>
                    <a:cubicBezTo>
                      <a:pt x="3505" y="699"/>
                      <a:pt x="3386" y="791"/>
                      <a:pt x="3266" y="883"/>
                    </a:cubicBezTo>
                    <a:cubicBezTo>
                      <a:pt x="2477" y="1509"/>
                      <a:pt x="1730" y="2381"/>
                      <a:pt x="1138" y="3441"/>
                    </a:cubicBezTo>
                    <a:cubicBezTo>
                      <a:pt x="545" y="4500"/>
                      <a:pt x="188" y="5593"/>
                      <a:pt x="68" y="6595"/>
                    </a:cubicBezTo>
                    <a:cubicBezTo>
                      <a:pt x="48" y="6741"/>
                      <a:pt x="34" y="6887"/>
                      <a:pt x="28" y="7034"/>
                    </a:cubicBezTo>
                    <a:cubicBezTo>
                      <a:pt x="1" y="7508"/>
                      <a:pt x="31" y="7957"/>
                      <a:pt x="116" y="8363"/>
                    </a:cubicBezTo>
                    <a:lnTo>
                      <a:pt x="3634" y="10338"/>
                    </a:lnTo>
                    <a:cubicBezTo>
                      <a:pt x="4026" y="10198"/>
                      <a:pt x="4425" y="9987"/>
                      <a:pt x="4813" y="9718"/>
                    </a:cubicBezTo>
                    <a:cubicBezTo>
                      <a:pt x="4936" y="9636"/>
                      <a:pt x="5052" y="9551"/>
                      <a:pt x="5171" y="9456"/>
                    </a:cubicBezTo>
                    <a:cubicBezTo>
                      <a:pt x="5961" y="8829"/>
                      <a:pt x="6707" y="7957"/>
                      <a:pt x="7303" y="6898"/>
                    </a:cubicBezTo>
                    <a:cubicBezTo>
                      <a:pt x="7896" y="5838"/>
                      <a:pt x="8253" y="4749"/>
                      <a:pt x="8372" y="3747"/>
                    </a:cubicBezTo>
                    <a:cubicBezTo>
                      <a:pt x="8393" y="3597"/>
                      <a:pt x="8406" y="3451"/>
                      <a:pt x="8413" y="3304"/>
                    </a:cubicBezTo>
                    <a:cubicBezTo>
                      <a:pt x="8441" y="2831"/>
                      <a:pt x="8410" y="2381"/>
                      <a:pt x="8325" y="1976"/>
                    </a:cubicBezTo>
                    <a:lnTo>
                      <a:pt x="48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34"/>
              <p:cNvSpPr/>
              <p:nvPr/>
            </p:nvSpPr>
            <p:spPr>
              <a:xfrm>
                <a:off x="1107716" y="3292878"/>
                <a:ext cx="578404" cy="351994"/>
              </a:xfrm>
              <a:custGeom>
                <a:rect b="b" l="l" r="r" t="t"/>
                <a:pathLst>
                  <a:path extrusionOk="0" h="3128" w="5140">
                    <a:moveTo>
                      <a:pt x="38" y="1"/>
                    </a:moveTo>
                    <a:cubicBezTo>
                      <a:pt x="18" y="150"/>
                      <a:pt x="4" y="297"/>
                      <a:pt x="1" y="444"/>
                    </a:cubicBezTo>
                    <a:lnTo>
                      <a:pt x="4786" y="3127"/>
                    </a:lnTo>
                    <a:cubicBezTo>
                      <a:pt x="4905" y="3046"/>
                      <a:pt x="5025" y="2961"/>
                      <a:pt x="5140" y="2865"/>
                    </a:cubicBez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34"/>
              <p:cNvSpPr/>
              <p:nvPr/>
            </p:nvSpPr>
            <p:spPr>
              <a:xfrm>
                <a:off x="1472200" y="2620964"/>
                <a:ext cx="578854" cy="351994"/>
              </a:xfrm>
              <a:custGeom>
                <a:rect b="b" l="l" r="r" t="t"/>
                <a:pathLst>
                  <a:path extrusionOk="0" h="3128" w="5144">
                    <a:moveTo>
                      <a:pt x="358" y="1"/>
                    </a:moveTo>
                    <a:cubicBezTo>
                      <a:pt x="239" y="79"/>
                      <a:pt x="120" y="171"/>
                      <a:pt x="0" y="263"/>
                    </a:cubicBezTo>
                    <a:lnTo>
                      <a:pt x="5106" y="3128"/>
                    </a:lnTo>
                    <a:cubicBezTo>
                      <a:pt x="5123" y="2978"/>
                      <a:pt x="5137" y="2828"/>
                      <a:pt x="5144" y="2685"/>
                    </a:cubicBez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34"/>
              <p:cNvSpPr/>
              <p:nvPr/>
            </p:nvSpPr>
            <p:spPr>
              <a:xfrm>
                <a:off x="1686007" y="3467974"/>
                <a:ext cx="145839" cy="147302"/>
              </a:xfrm>
              <a:custGeom>
                <a:rect b="b" l="l" r="r" t="t"/>
                <a:pathLst>
                  <a:path extrusionOk="0" h="1309" w="1296">
                    <a:moveTo>
                      <a:pt x="1296" y="1"/>
                    </a:moveTo>
                    <a:cubicBezTo>
                      <a:pt x="940" y="451"/>
                      <a:pt x="555" y="847"/>
                      <a:pt x="159" y="1180"/>
                    </a:cubicBezTo>
                    <a:lnTo>
                      <a:pt x="159" y="1180"/>
                    </a:lnTo>
                    <a:cubicBezTo>
                      <a:pt x="556" y="846"/>
                      <a:pt x="940" y="452"/>
                      <a:pt x="1296" y="1"/>
                    </a:cubicBezTo>
                    <a:close/>
                    <a:moveTo>
                      <a:pt x="159" y="1180"/>
                    </a:moveTo>
                    <a:lnTo>
                      <a:pt x="159" y="1180"/>
                    </a:lnTo>
                    <a:cubicBezTo>
                      <a:pt x="114" y="1218"/>
                      <a:pt x="69" y="1255"/>
                      <a:pt x="23" y="1291"/>
                    </a:cubicBezTo>
                    <a:lnTo>
                      <a:pt x="23" y="1291"/>
                    </a:lnTo>
                    <a:cubicBezTo>
                      <a:pt x="69" y="1255"/>
                      <a:pt x="114" y="1218"/>
                      <a:pt x="159" y="1180"/>
                    </a:cubicBezTo>
                    <a:close/>
                    <a:moveTo>
                      <a:pt x="23" y="1291"/>
                    </a:moveTo>
                    <a:cubicBezTo>
                      <a:pt x="17" y="1296"/>
                      <a:pt x="11" y="1301"/>
                      <a:pt x="5" y="1306"/>
                    </a:cubicBezTo>
                    <a:cubicBezTo>
                      <a:pt x="1" y="1306"/>
                      <a:pt x="1" y="1306"/>
                      <a:pt x="1" y="1309"/>
                    </a:cubicBezTo>
                    <a:cubicBezTo>
                      <a:pt x="8" y="1303"/>
                      <a:pt x="16" y="1297"/>
                      <a:pt x="23" y="1291"/>
                    </a:cubicBezTo>
                    <a:close/>
                  </a:path>
                </a:pathLst>
              </a:custGeom>
              <a:solidFill>
                <a:srgbClr val="F4D2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34"/>
              <p:cNvSpPr/>
              <p:nvPr/>
            </p:nvSpPr>
            <p:spPr>
              <a:xfrm>
                <a:off x="1831734" y="3467974"/>
                <a:ext cx="113" cy="113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7A1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34"/>
              <p:cNvSpPr/>
              <p:nvPr/>
            </p:nvSpPr>
            <p:spPr>
              <a:xfrm>
                <a:off x="1926372" y="3322023"/>
                <a:ext cx="2813" cy="5064"/>
              </a:xfrm>
              <a:custGeom>
                <a:rect b="b" l="l" r="r" t="t"/>
                <a:pathLst>
                  <a:path extrusionOk="0" h="45" w="25">
                    <a:moveTo>
                      <a:pt x="1" y="45"/>
                    </a:moveTo>
                    <a:lnTo>
                      <a:pt x="1" y="45"/>
                    </a:lnTo>
                    <a:lnTo>
                      <a:pt x="1" y="45"/>
                    </a:lnTo>
                    <a:lnTo>
                      <a:pt x="1" y="45"/>
                    </a:lnTo>
                    <a:close/>
                    <a:moveTo>
                      <a:pt x="7" y="34"/>
                    </a:moveTo>
                    <a:cubicBezTo>
                      <a:pt x="4" y="38"/>
                      <a:pt x="1" y="42"/>
                      <a:pt x="1" y="45"/>
                    </a:cubicBezTo>
                    <a:cubicBezTo>
                      <a:pt x="1" y="42"/>
                      <a:pt x="4" y="38"/>
                      <a:pt x="7" y="34"/>
                    </a:cubicBezTo>
                    <a:close/>
                    <a:moveTo>
                      <a:pt x="15" y="21"/>
                    </a:moveTo>
                    <a:cubicBezTo>
                      <a:pt x="11" y="24"/>
                      <a:pt x="11" y="28"/>
                      <a:pt x="7" y="31"/>
                    </a:cubicBezTo>
                    <a:cubicBezTo>
                      <a:pt x="11" y="28"/>
                      <a:pt x="11" y="24"/>
                      <a:pt x="15" y="21"/>
                    </a:cubicBezTo>
                    <a:close/>
                    <a:moveTo>
                      <a:pt x="18" y="10"/>
                    </a:moveTo>
                    <a:cubicBezTo>
                      <a:pt x="18" y="14"/>
                      <a:pt x="18" y="14"/>
                      <a:pt x="15" y="18"/>
                    </a:cubicBezTo>
                    <a:cubicBezTo>
                      <a:pt x="18" y="14"/>
                      <a:pt x="18" y="14"/>
                      <a:pt x="18" y="10"/>
                    </a:cubicBezTo>
                    <a:close/>
                    <a:moveTo>
                      <a:pt x="25" y="1"/>
                    </a:moveTo>
                    <a:cubicBezTo>
                      <a:pt x="25" y="1"/>
                      <a:pt x="25" y="4"/>
                      <a:pt x="21" y="4"/>
                    </a:cubicBezTo>
                    <a:cubicBezTo>
                      <a:pt x="25" y="4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4A23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34"/>
              <p:cNvSpPr/>
              <p:nvPr/>
            </p:nvSpPr>
            <p:spPr>
              <a:xfrm>
                <a:off x="1831734" y="3326974"/>
                <a:ext cx="94750" cy="141113"/>
              </a:xfrm>
              <a:custGeom>
                <a:rect b="b" l="l" r="r" t="t"/>
                <a:pathLst>
                  <a:path extrusionOk="0" h="1254" w="842">
                    <a:moveTo>
                      <a:pt x="763" y="137"/>
                    </a:moveTo>
                    <a:cubicBezTo>
                      <a:pt x="529" y="539"/>
                      <a:pt x="273" y="914"/>
                      <a:pt x="1" y="1254"/>
                    </a:cubicBezTo>
                    <a:lnTo>
                      <a:pt x="1" y="1254"/>
                    </a:lnTo>
                    <a:cubicBezTo>
                      <a:pt x="273" y="914"/>
                      <a:pt x="529" y="539"/>
                      <a:pt x="763" y="137"/>
                    </a:cubicBezTo>
                    <a:close/>
                    <a:moveTo>
                      <a:pt x="784" y="100"/>
                    </a:moveTo>
                    <a:cubicBezTo>
                      <a:pt x="777" y="113"/>
                      <a:pt x="770" y="123"/>
                      <a:pt x="763" y="137"/>
                    </a:cubicBezTo>
                    <a:cubicBezTo>
                      <a:pt x="770" y="123"/>
                      <a:pt x="777" y="113"/>
                      <a:pt x="784" y="100"/>
                    </a:cubicBezTo>
                    <a:close/>
                    <a:moveTo>
                      <a:pt x="790" y="89"/>
                    </a:moveTo>
                    <a:cubicBezTo>
                      <a:pt x="790" y="92"/>
                      <a:pt x="787" y="96"/>
                      <a:pt x="784" y="100"/>
                    </a:cubicBezTo>
                    <a:cubicBezTo>
                      <a:pt x="787" y="96"/>
                      <a:pt x="790" y="92"/>
                      <a:pt x="790" y="89"/>
                    </a:cubicBezTo>
                    <a:close/>
                    <a:moveTo>
                      <a:pt x="798" y="76"/>
                    </a:move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3"/>
                      <a:pt x="798" y="79"/>
                      <a:pt x="798" y="76"/>
                    </a:cubicBezTo>
                    <a:close/>
                    <a:moveTo>
                      <a:pt x="804" y="65"/>
                    </a:move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2"/>
                      <a:pt x="804" y="69"/>
                      <a:pt x="804" y="65"/>
                    </a:cubicBezTo>
                    <a:close/>
                    <a:moveTo>
                      <a:pt x="815" y="52"/>
                    </a:move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59"/>
                      <a:pt x="811" y="56"/>
                      <a:pt x="815" y="52"/>
                    </a:cubicBezTo>
                    <a:close/>
                    <a:moveTo>
                      <a:pt x="818" y="38"/>
                    </a:moveTo>
                    <a:cubicBezTo>
                      <a:pt x="818" y="42"/>
                      <a:pt x="815" y="45"/>
                      <a:pt x="815" y="48"/>
                    </a:cubicBezTo>
                    <a:cubicBezTo>
                      <a:pt x="815" y="45"/>
                      <a:pt x="818" y="42"/>
                      <a:pt x="818" y="38"/>
                    </a:cubicBezTo>
                    <a:close/>
                    <a:moveTo>
                      <a:pt x="825" y="28"/>
                    </a:moveTo>
                    <a:cubicBezTo>
                      <a:pt x="825" y="31"/>
                      <a:pt x="825" y="31"/>
                      <a:pt x="821" y="35"/>
                    </a:cubicBezTo>
                    <a:cubicBezTo>
                      <a:pt x="825" y="31"/>
                      <a:pt x="825" y="31"/>
                      <a:pt x="825" y="28"/>
                    </a:cubicBezTo>
                    <a:close/>
                    <a:moveTo>
                      <a:pt x="831" y="15"/>
                    </a:move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1"/>
                      <a:pt x="831" y="18"/>
                      <a:pt x="831" y="15"/>
                    </a:cubicBezTo>
                    <a:close/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9" y="7"/>
                      <a:pt x="839" y="4"/>
                      <a:pt x="842" y="1"/>
                    </a:cubicBezTo>
                    <a:close/>
                  </a:path>
                </a:pathLst>
              </a:custGeom>
              <a:solidFill>
                <a:srgbClr val="3C1B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34"/>
              <p:cNvSpPr/>
              <p:nvPr/>
            </p:nvSpPr>
            <p:spPr>
              <a:xfrm>
                <a:off x="1349880" y="2722916"/>
                <a:ext cx="709614" cy="959093"/>
              </a:xfrm>
              <a:custGeom>
                <a:rect b="b" l="l" r="r" t="t"/>
                <a:pathLst>
                  <a:path extrusionOk="0" h="8523" w="6306">
                    <a:moveTo>
                      <a:pt x="4082" y="1"/>
                    </a:moveTo>
                    <a:lnTo>
                      <a:pt x="3836" y="437"/>
                    </a:lnTo>
                    <a:lnTo>
                      <a:pt x="6231" y="1779"/>
                    </a:lnTo>
                    <a:cubicBezTo>
                      <a:pt x="6224" y="1922"/>
                      <a:pt x="6210" y="2072"/>
                      <a:pt x="6193" y="2222"/>
                    </a:cubicBezTo>
                    <a:lnTo>
                      <a:pt x="3639" y="791"/>
                    </a:lnTo>
                    <a:lnTo>
                      <a:pt x="437" y="6496"/>
                    </a:lnTo>
                    <a:lnTo>
                      <a:pt x="2988" y="7930"/>
                    </a:lnTo>
                    <a:cubicBezTo>
                      <a:pt x="2988" y="7927"/>
                      <a:pt x="2988" y="7927"/>
                      <a:pt x="2992" y="7927"/>
                    </a:cubicBezTo>
                    <a:cubicBezTo>
                      <a:pt x="3442" y="7569"/>
                      <a:pt x="3881" y="7130"/>
                      <a:pt x="4283" y="6622"/>
                    </a:cubicBezTo>
                    <a:cubicBezTo>
                      <a:pt x="4555" y="6282"/>
                      <a:pt x="4811" y="5907"/>
                      <a:pt x="5045" y="5505"/>
                    </a:cubicBezTo>
                    <a:cubicBezTo>
                      <a:pt x="5052" y="5491"/>
                      <a:pt x="5059" y="5481"/>
                      <a:pt x="5066" y="5468"/>
                    </a:cubicBezTo>
                    <a:cubicBezTo>
                      <a:pt x="5069" y="5464"/>
                      <a:pt x="5072" y="5460"/>
                      <a:pt x="5072" y="5457"/>
                    </a:cubicBezTo>
                    <a:cubicBezTo>
                      <a:pt x="5072" y="5454"/>
                      <a:pt x="5076" y="5454"/>
                      <a:pt x="5076" y="5454"/>
                    </a:cubicBezTo>
                    <a:cubicBezTo>
                      <a:pt x="5076" y="5451"/>
                      <a:pt x="5080" y="5447"/>
                      <a:pt x="5080" y="5444"/>
                    </a:cubicBezTo>
                    <a:cubicBezTo>
                      <a:pt x="5080" y="5444"/>
                      <a:pt x="5083" y="5444"/>
                      <a:pt x="5083" y="5440"/>
                    </a:cubicBezTo>
                    <a:cubicBezTo>
                      <a:pt x="5083" y="5440"/>
                      <a:pt x="5086" y="5437"/>
                      <a:pt x="5086" y="5433"/>
                    </a:cubicBezTo>
                    <a:cubicBezTo>
                      <a:pt x="5086" y="5430"/>
                      <a:pt x="5090" y="5430"/>
                      <a:pt x="5090" y="5430"/>
                    </a:cubicBezTo>
                    <a:cubicBezTo>
                      <a:pt x="5090" y="5427"/>
                      <a:pt x="5093" y="5424"/>
                      <a:pt x="5097" y="5420"/>
                    </a:cubicBezTo>
                    <a:lnTo>
                      <a:pt x="5097" y="5416"/>
                    </a:lnTo>
                    <a:cubicBezTo>
                      <a:pt x="5097" y="5413"/>
                      <a:pt x="5100" y="5410"/>
                      <a:pt x="5100" y="5406"/>
                    </a:cubicBezTo>
                    <a:cubicBezTo>
                      <a:pt x="5103" y="5406"/>
                      <a:pt x="5103" y="5406"/>
                      <a:pt x="5103" y="5403"/>
                    </a:cubicBezTo>
                    <a:cubicBezTo>
                      <a:pt x="5107" y="5399"/>
                      <a:pt x="5107" y="5399"/>
                      <a:pt x="5107" y="5396"/>
                    </a:cubicBezTo>
                    <a:cubicBezTo>
                      <a:pt x="5110" y="5396"/>
                      <a:pt x="5110" y="5393"/>
                      <a:pt x="5110" y="5393"/>
                    </a:cubicBezTo>
                    <a:cubicBezTo>
                      <a:pt x="5110" y="5389"/>
                      <a:pt x="5113" y="5386"/>
                      <a:pt x="5113" y="5383"/>
                    </a:cubicBezTo>
                    <a:cubicBezTo>
                      <a:pt x="5117" y="5383"/>
                      <a:pt x="5117" y="5383"/>
                      <a:pt x="5117" y="5379"/>
                    </a:cubicBezTo>
                    <a:cubicBezTo>
                      <a:pt x="5121" y="5375"/>
                      <a:pt x="5121" y="5372"/>
                      <a:pt x="5124" y="5369"/>
                    </a:cubicBezTo>
                    <a:cubicBezTo>
                      <a:pt x="5124" y="5366"/>
                      <a:pt x="5127" y="5362"/>
                      <a:pt x="5130" y="5358"/>
                    </a:cubicBezTo>
                    <a:lnTo>
                      <a:pt x="5130" y="5355"/>
                    </a:lnTo>
                    <a:cubicBezTo>
                      <a:pt x="5134" y="5352"/>
                      <a:pt x="5134" y="5348"/>
                      <a:pt x="5138" y="5345"/>
                    </a:cubicBezTo>
                    <a:lnTo>
                      <a:pt x="5138" y="5342"/>
                    </a:lnTo>
                    <a:cubicBezTo>
                      <a:pt x="5141" y="5338"/>
                      <a:pt x="5141" y="5338"/>
                      <a:pt x="5141" y="5334"/>
                    </a:cubicBezTo>
                    <a:cubicBezTo>
                      <a:pt x="5144" y="5334"/>
                      <a:pt x="5144" y="5331"/>
                      <a:pt x="5144" y="5328"/>
                    </a:cubicBezTo>
                    <a:cubicBezTo>
                      <a:pt x="5148" y="5328"/>
                      <a:pt x="5148" y="5325"/>
                      <a:pt x="5148" y="5325"/>
                    </a:cubicBezTo>
                    <a:cubicBezTo>
                      <a:pt x="5948" y="3884"/>
                      <a:pt x="6306" y="2382"/>
                      <a:pt x="6234" y="1135"/>
                    </a:cubicBezTo>
                    <a:cubicBezTo>
                      <a:pt x="6146" y="1135"/>
                      <a:pt x="6064" y="1112"/>
                      <a:pt x="5985" y="1071"/>
                    </a:cubicBezTo>
                    <a:lnTo>
                      <a:pt x="4082" y="1"/>
                    </a:lnTo>
                    <a:close/>
                    <a:moveTo>
                      <a:pt x="240" y="6850"/>
                    </a:moveTo>
                    <a:lnTo>
                      <a:pt x="1" y="7276"/>
                    </a:lnTo>
                    <a:lnTo>
                      <a:pt x="1905" y="8346"/>
                    </a:lnTo>
                    <a:cubicBezTo>
                      <a:pt x="1980" y="8390"/>
                      <a:pt x="2045" y="8448"/>
                      <a:pt x="2093" y="8523"/>
                    </a:cubicBezTo>
                    <a:cubicBezTo>
                      <a:pt x="2273" y="8424"/>
                      <a:pt x="2453" y="8315"/>
                      <a:pt x="2631" y="8192"/>
                    </a:cubicBezTo>
                    <a:lnTo>
                      <a:pt x="240" y="68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34"/>
              <p:cNvSpPr/>
              <p:nvPr/>
            </p:nvSpPr>
            <p:spPr>
              <a:xfrm>
                <a:off x="1376775" y="3453908"/>
                <a:ext cx="309345" cy="190963"/>
              </a:xfrm>
              <a:custGeom>
                <a:rect b="b" l="l" r="r" t="t"/>
                <a:pathLst>
                  <a:path extrusionOk="0" h="1697" w="2749">
                    <a:moveTo>
                      <a:pt x="198" y="0"/>
                    </a:moveTo>
                    <a:lnTo>
                      <a:pt x="1" y="354"/>
                    </a:lnTo>
                    <a:lnTo>
                      <a:pt x="2392" y="1696"/>
                    </a:lnTo>
                    <a:cubicBezTo>
                      <a:pt x="2511" y="1615"/>
                      <a:pt x="2630" y="1526"/>
                      <a:pt x="2749" y="1434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34"/>
              <p:cNvSpPr/>
              <p:nvPr/>
            </p:nvSpPr>
            <p:spPr>
              <a:xfrm>
                <a:off x="1759265" y="2772091"/>
                <a:ext cx="291790" cy="200866"/>
              </a:xfrm>
              <a:custGeom>
                <a:rect b="b" l="l" r="r" t="t"/>
                <a:pathLst>
                  <a:path extrusionOk="0" h="1785" w="2593">
                    <a:moveTo>
                      <a:pt x="198" y="0"/>
                    </a:moveTo>
                    <a:lnTo>
                      <a:pt x="1" y="354"/>
                    </a:lnTo>
                    <a:lnTo>
                      <a:pt x="2555" y="1785"/>
                    </a:lnTo>
                    <a:cubicBezTo>
                      <a:pt x="2572" y="1635"/>
                      <a:pt x="2586" y="1485"/>
                      <a:pt x="2593" y="1342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34"/>
              <p:cNvSpPr/>
              <p:nvPr/>
            </p:nvSpPr>
            <p:spPr>
              <a:xfrm>
                <a:off x="1016116" y="3414072"/>
                <a:ext cx="583468" cy="405896"/>
              </a:xfrm>
              <a:custGeom>
                <a:rect b="b" l="l" r="r" t="t"/>
                <a:pathLst>
                  <a:path extrusionOk="0" h="3607" w="5185">
                    <a:moveTo>
                      <a:pt x="795" y="0"/>
                    </a:moveTo>
                    <a:cubicBezTo>
                      <a:pt x="547" y="0"/>
                      <a:pt x="285" y="158"/>
                      <a:pt x="134" y="426"/>
                    </a:cubicBezTo>
                    <a:cubicBezTo>
                      <a:pt x="31" y="610"/>
                      <a:pt x="0" y="810"/>
                      <a:pt x="31" y="988"/>
                    </a:cubicBezTo>
                    <a:cubicBezTo>
                      <a:pt x="65" y="1165"/>
                      <a:pt x="161" y="1318"/>
                      <a:pt x="313" y="1403"/>
                    </a:cubicBezTo>
                    <a:lnTo>
                      <a:pt x="4122" y="3539"/>
                    </a:lnTo>
                    <a:cubicBezTo>
                      <a:pt x="4204" y="3585"/>
                      <a:pt x="4295" y="3607"/>
                      <a:pt x="4387" y="3607"/>
                    </a:cubicBezTo>
                    <a:cubicBezTo>
                      <a:pt x="4636" y="3607"/>
                      <a:pt x="4899" y="3449"/>
                      <a:pt x="5048" y="3181"/>
                    </a:cubicBezTo>
                    <a:cubicBezTo>
                      <a:pt x="5154" y="2997"/>
                      <a:pt x="5185" y="2797"/>
                      <a:pt x="5150" y="2619"/>
                    </a:cubicBezTo>
                    <a:cubicBezTo>
                      <a:pt x="5120" y="2442"/>
                      <a:pt x="5021" y="2289"/>
                      <a:pt x="4871" y="2204"/>
                    </a:cubicBezTo>
                    <a:lnTo>
                      <a:pt x="1060" y="68"/>
                    </a:lnTo>
                    <a:cubicBezTo>
                      <a:pt x="978" y="22"/>
                      <a:pt x="887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34"/>
              <p:cNvSpPr/>
              <p:nvPr/>
            </p:nvSpPr>
            <p:spPr>
              <a:xfrm>
                <a:off x="1347630" y="3540893"/>
                <a:ext cx="2363" cy="788"/>
              </a:xfrm>
              <a:custGeom>
                <a:rect b="b" l="l" r="r" t="t"/>
                <a:pathLst>
                  <a:path extrusionOk="0" h="7" w="21">
                    <a:moveTo>
                      <a:pt x="0" y="0"/>
                    </a:moveTo>
                    <a:lnTo>
                      <a:pt x="0" y="0"/>
                    </a:lnTo>
                    <a:lnTo>
                      <a:pt x="21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34"/>
              <p:cNvSpPr/>
              <p:nvPr/>
            </p:nvSpPr>
            <p:spPr>
              <a:xfrm>
                <a:off x="1349880" y="3541568"/>
                <a:ext cx="235525" cy="140437"/>
              </a:xfrm>
              <a:custGeom>
                <a:rect b="b" l="l" r="r" t="t"/>
                <a:pathLst>
                  <a:path extrusionOk="0" h="1248" w="2093">
                    <a:moveTo>
                      <a:pt x="1" y="1"/>
                    </a:moveTo>
                    <a:lnTo>
                      <a:pt x="1" y="1"/>
                    </a:lnTo>
                    <a:lnTo>
                      <a:pt x="1905" y="1071"/>
                    </a:lnTo>
                    <a:cubicBezTo>
                      <a:pt x="1980" y="1115"/>
                      <a:pt x="2045" y="1173"/>
                      <a:pt x="2093" y="1248"/>
                    </a:cubicBezTo>
                    <a:lnTo>
                      <a:pt x="2093" y="1248"/>
                    </a:lnTo>
                    <a:cubicBezTo>
                      <a:pt x="2045" y="1173"/>
                      <a:pt x="1980" y="1115"/>
                      <a:pt x="1905" y="1071"/>
                    </a:cubicBezTo>
                    <a:close/>
                  </a:path>
                </a:pathLst>
              </a:custGeom>
              <a:solidFill>
                <a:srgbClr val="BB781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34"/>
              <p:cNvSpPr/>
              <p:nvPr/>
            </p:nvSpPr>
            <p:spPr>
              <a:xfrm>
                <a:off x="1263682" y="3540893"/>
                <a:ext cx="333651" cy="279074"/>
              </a:xfrm>
              <a:custGeom>
                <a:rect b="b" l="l" r="r" t="t"/>
                <a:pathLst>
                  <a:path extrusionOk="0" h="2480" w="2965">
                    <a:moveTo>
                      <a:pt x="746" y="0"/>
                    </a:moveTo>
                    <a:lnTo>
                      <a:pt x="1" y="1332"/>
                    </a:lnTo>
                    <a:lnTo>
                      <a:pt x="1922" y="2412"/>
                    </a:lnTo>
                    <a:cubicBezTo>
                      <a:pt x="2004" y="2456"/>
                      <a:pt x="2095" y="2480"/>
                      <a:pt x="2188" y="2480"/>
                    </a:cubicBezTo>
                    <a:cubicBezTo>
                      <a:pt x="2436" y="2480"/>
                      <a:pt x="2699" y="2324"/>
                      <a:pt x="2848" y="2054"/>
                    </a:cubicBezTo>
                    <a:cubicBezTo>
                      <a:pt x="2927" y="1918"/>
                      <a:pt x="2964" y="1772"/>
                      <a:pt x="2964" y="1632"/>
                    </a:cubicBezTo>
                    <a:cubicBezTo>
                      <a:pt x="2964" y="1584"/>
                      <a:pt x="2957" y="1536"/>
                      <a:pt x="2950" y="1492"/>
                    </a:cubicBezTo>
                    <a:cubicBezTo>
                      <a:pt x="2936" y="1404"/>
                      <a:pt x="2903" y="1322"/>
                      <a:pt x="2859" y="1254"/>
                    </a:cubicBezTo>
                    <a:cubicBezTo>
                      <a:pt x="2811" y="1179"/>
                      <a:pt x="2746" y="1121"/>
                      <a:pt x="2671" y="1077"/>
                    </a:cubicBezTo>
                    <a:lnTo>
                      <a:pt x="767" y="7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34"/>
              <p:cNvSpPr/>
              <p:nvPr/>
            </p:nvSpPr>
            <p:spPr>
              <a:xfrm>
                <a:off x="1559524" y="2445080"/>
                <a:ext cx="583581" cy="406008"/>
              </a:xfrm>
              <a:custGeom>
                <a:rect b="b" l="l" r="r" t="t"/>
                <a:pathLst>
                  <a:path extrusionOk="0" h="3608" w="5186">
                    <a:moveTo>
                      <a:pt x="795" y="0"/>
                    </a:moveTo>
                    <a:cubicBezTo>
                      <a:pt x="547" y="0"/>
                      <a:pt x="286" y="157"/>
                      <a:pt x="137" y="423"/>
                    </a:cubicBezTo>
                    <a:cubicBezTo>
                      <a:pt x="32" y="610"/>
                      <a:pt x="1" y="811"/>
                      <a:pt x="35" y="988"/>
                    </a:cubicBezTo>
                    <a:cubicBezTo>
                      <a:pt x="66" y="1165"/>
                      <a:pt x="164" y="1315"/>
                      <a:pt x="315" y="1400"/>
                    </a:cubicBezTo>
                    <a:lnTo>
                      <a:pt x="4122" y="3540"/>
                    </a:lnTo>
                    <a:cubicBezTo>
                      <a:pt x="4205" y="3586"/>
                      <a:pt x="4295" y="3608"/>
                      <a:pt x="4388" y="3608"/>
                    </a:cubicBezTo>
                    <a:cubicBezTo>
                      <a:pt x="4637" y="3608"/>
                      <a:pt x="4901" y="3450"/>
                      <a:pt x="5053" y="3182"/>
                    </a:cubicBezTo>
                    <a:cubicBezTo>
                      <a:pt x="5155" y="2998"/>
                      <a:pt x="5185" y="2797"/>
                      <a:pt x="5151" y="2620"/>
                    </a:cubicBezTo>
                    <a:cubicBezTo>
                      <a:pt x="5121" y="2443"/>
                      <a:pt x="5022" y="2289"/>
                      <a:pt x="4872" y="2204"/>
                    </a:cubicBezTo>
                    <a:lnTo>
                      <a:pt x="1064" y="69"/>
                    </a:lnTo>
                    <a:cubicBezTo>
                      <a:pt x="980" y="22"/>
                      <a:pt x="889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34"/>
              <p:cNvSpPr/>
              <p:nvPr/>
            </p:nvSpPr>
            <p:spPr>
              <a:xfrm>
                <a:off x="1807202" y="2721790"/>
                <a:ext cx="2026" cy="1238"/>
              </a:xfrm>
              <a:custGeom>
                <a:rect b="b" l="l" r="r" t="t"/>
                <a:pathLst>
                  <a:path extrusionOk="0" h="11" w="18">
                    <a:moveTo>
                      <a:pt x="0" y="1"/>
                    </a:moveTo>
                    <a:lnTo>
                      <a:pt x="0" y="1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34"/>
              <p:cNvSpPr/>
              <p:nvPr/>
            </p:nvSpPr>
            <p:spPr>
              <a:xfrm>
                <a:off x="1980048" y="3297942"/>
                <a:ext cx="138412" cy="195915"/>
              </a:xfrm>
              <a:custGeom>
                <a:rect b="b" l="l" r="r" t="t"/>
                <a:pathLst>
                  <a:path extrusionOk="0" h="1741" w="1230">
                    <a:moveTo>
                      <a:pt x="980" y="0"/>
                    </a:moveTo>
                    <a:cubicBezTo>
                      <a:pt x="908" y="0"/>
                      <a:pt x="841" y="35"/>
                      <a:pt x="805" y="99"/>
                    </a:cubicBezTo>
                    <a:lnTo>
                      <a:pt x="55" y="1438"/>
                    </a:lnTo>
                    <a:cubicBezTo>
                      <a:pt x="0" y="1532"/>
                      <a:pt x="41" y="1655"/>
                      <a:pt x="143" y="1713"/>
                    </a:cubicBezTo>
                    <a:cubicBezTo>
                      <a:pt x="177" y="1732"/>
                      <a:pt x="215" y="1741"/>
                      <a:pt x="252" y="1741"/>
                    </a:cubicBezTo>
                    <a:cubicBezTo>
                      <a:pt x="322" y="1741"/>
                      <a:pt x="389" y="1708"/>
                      <a:pt x="423" y="1645"/>
                    </a:cubicBezTo>
                    <a:lnTo>
                      <a:pt x="1176" y="303"/>
                    </a:lnTo>
                    <a:cubicBezTo>
                      <a:pt x="1230" y="207"/>
                      <a:pt x="1186" y="85"/>
                      <a:pt x="1087" y="27"/>
                    </a:cubicBezTo>
                    <a:cubicBezTo>
                      <a:pt x="1053" y="9"/>
                      <a:pt x="1016" y="0"/>
                      <a:pt x="9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34"/>
              <p:cNvSpPr/>
              <p:nvPr/>
            </p:nvSpPr>
            <p:spPr>
              <a:xfrm>
                <a:off x="1996140" y="3300980"/>
                <a:ext cx="118944" cy="192876"/>
              </a:xfrm>
              <a:custGeom>
                <a:rect b="b" l="l" r="r" t="t"/>
                <a:pathLst>
                  <a:path extrusionOk="0" h="1714" w="1057">
                    <a:moveTo>
                      <a:pt x="944" y="0"/>
                    </a:moveTo>
                    <a:lnTo>
                      <a:pt x="0" y="1686"/>
                    </a:lnTo>
                    <a:cubicBezTo>
                      <a:pt x="35" y="1703"/>
                      <a:pt x="72" y="1713"/>
                      <a:pt x="106" y="1713"/>
                    </a:cubicBezTo>
                    <a:cubicBezTo>
                      <a:pt x="178" y="1713"/>
                      <a:pt x="246" y="1680"/>
                      <a:pt x="280" y="1618"/>
                    </a:cubicBezTo>
                    <a:lnTo>
                      <a:pt x="1033" y="276"/>
                    </a:lnTo>
                    <a:cubicBezTo>
                      <a:pt x="1050" y="249"/>
                      <a:pt x="1057" y="218"/>
                      <a:pt x="1057" y="188"/>
                    </a:cubicBezTo>
                    <a:cubicBezTo>
                      <a:pt x="1057" y="116"/>
                      <a:pt x="1016" y="41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p34"/>
              <p:cNvSpPr/>
              <p:nvPr/>
            </p:nvSpPr>
            <p:spPr>
              <a:xfrm>
                <a:off x="2937116" y="3806238"/>
                <a:ext cx="204805" cy="290102"/>
              </a:xfrm>
              <a:custGeom>
                <a:rect b="b" l="l" r="r" t="t"/>
                <a:pathLst>
                  <a:path extrusionOk="0" h="2578" w="1820">
                    <a:moveTo>
                      <a:pt x="1447" y="0"/>
                    </a:moveTo>
                    <a:cubicBezTo>
                      <a:pt x="1343" y="0"/>
                      <a:pt x="1244" y="51"/>
                      <a:pt x="1193" y="145"/>
                    </a:cubicBezTo>
                    <a:lnTo>
                      <a:pt x="79" y="2128"/>
                    </a:lnTo>
                    <a:cubicBezTo>
                      <a:pt x="0" y="2268"/>
                      <a:pt x="58" y="2452"/>
                      <a:pt x="212" y="2537"/>
                    </a:cubicBezTo>
                    <a:cubicBezTo>
                      <a:pt x="261" y="2564"/>
                      <a:pt x="316" y="2577"/>
                      <a:pt x="370" y="2577"/>
                    </a:cubicBezTo>
                    <a:cubicBezTo>
                      <a:pt x="474" y="2577"/>
                      <a:pt x="575" y="2527"/>
                      <a:pt x="627" y="2434"/>
                    </a:cubicBezTo>
                    <a:lnTo>
                      <a:pt x="1737" y="452"/>
                    </a:lnTo>
                    <a:cubicBezTo>
                      <a:pt x="1819" y="309"/>
                      <a:pt x="1758" y="125"/>
                      <a:pt x="1608" y="43"/>
                    </a:cubicBezTo>
                    <a:cubicBezTo>
                      <a:pt x="1557" y="14"/>
                      <a:pt x="1501" y="0"/>
                      <a:pt x="14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34"/>
              <p:cNvSpPr/>
              <p:nvPr/>
            </p:nvSpPr>
            <p:spPr>
              <a:xfrm>
                <a:off x="2960860" y="3811077"/>
                <a:ext cx="175997" cy="285264"/>
              </a:xfrm>
              <a:custGeom>
                <a:rect b="b" l="l" r="r" t="t"/>
                <a:pathLst>
                  <a:path extrusionOk="0" h="2535" w="1564">
                    <a:moveTo>
                      <a:pt x="1397" y="0"/>
                    </a:moveTo>
                    <a:lnTo>
                      <a:pt x="1" y="2494"/>
                    </a:lnTo>
                    <a:cubicBezTo>
                      <a:pt x="48" y="2521"/>
                      <a:pt x="106" y="2534"/>
                      <a:pt x="161" y="2534"/>
                    </a:cubicBezTo>
                    <a:cubicBezTo>
                      <a:pt x="263" y="2534"/>
                      <a:pt x="366" y="2484"/>
                      <a:pt x="416" y="2391"/>
                    </a:cubicBezTo>
                    <a:lnTo>
                      <a:pt x="1526" y="409"/>
                    </a:lnTo>
                    <a:cubicBezTo>
                      <a:pt x="1551" y="365"/>
                      <a:pt x="1564" y="321"/>
                      <a:pt x="1564" y="277"/>
                    </a:cubicBezTo>
                    <a:cubicBezTo>
                      <a:pt x="1564" y="168"/>
                      <a:pt x="1503" y="58"/>
                      <a:pt x="1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34"/>
              <p:cNvSpPr/>
              <p:nvPr/>
            </p:nvSpPr>
            <p:spPr>
              <a:xfrm>
                <a:off x="898410" y="3853613"/>
                <a:ext cx="930736" cy="172283"/>
              </a:xfrm>
              <a:custGeom>
                <a:rect b="b" l="l" r="r" t="t"/>
                <a:pathLst>
                  <a:path extrusionOk="0" h="1531" w="8271">
                    <a:moveTo>
                      <a:pt x="930" y="1"/>
                    </a:moveTo>
                    <a:cubicBezTo>
                      <a:pt x="419" y="1"/>
                      <a:pt x="1" y="345"/>
                      <a:pt x="1" y="763"/>
                    </a:cubicBezTo>
                    <a:cubicBezTo>
                      <a:pt x="1" y="975"/>
                      <a:pt x="106" y="1166"/>
                      <a:pt x="273" y="1305"/>
                    </a:cubicBezTo>
                    <a:cubicBezTo>
                      <a:pt x="444" y="1445"/>
                      <a:pt x="675" y="1530"/>
                      <a:pt x="930" y="1530"/>
                    </a:cubicBezTo>
                    <a:lnTo>
                      <a:pt x="7341" y="1530"/>
                    </a:lnTo>
                    <a:cubicBezTo>
                      <a:pt x="7852" y="1530"/>
                      <a:pt x="8271" y="1186"/>
                      <a:pt x="8271" y="763"/>
                    </a:cubicBezTo>
                    <a:cubicBezTo>
                      <a:pt x="8271" y="553"/>
                      <a:pt x="8165" y="362"/>
                      <a:pt x="7998" y="222"/>
                    </a:cubicBezTo>
                    <a:cubicBezTo>
                      <a:pt x="7831" y="86"/>
                      <a:pt x="7593" y="1"/>
                      <a:pt x="73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34"/>
              <p:cNvSpPr/>
              <p:nvPr/>
            </p:nvSpPr>
            <p:spPr>
              <a:xfrm>
                <a:off x="1360346" y="3853613"/>
                <a:ext cx="468800" cy="122433"/>
              </a:xfrm>
              <a:custGeom>
                <a:rect b="b" l="l" r="r" t="t"/>
                <a:pathLst>
                  <a:path extrusionOk="0" h="1088" w="4166">
                    <a:moveTo>
                      <a:pt x="0" y="1"/>
                    </a:moveTo>
                    <a:lnTo>
                      <a:pt x="0" y="1087"/>
                    </a:lnTo>
                    <a:lnTo>
                      <a:pt x="4080" y="1087"/>
                    </a:lnTo>
                    <a:cubicBezTo>
                      <a:pt x="4135" y="988"/>
                      <a:pt x="4166" y="880"/>
                      <a:pt x="4166" y="763"/>
                    </a:cubicBezTo>
                    <a:cubicBezTo>
                      <a:pt x="4166" y="553"/>
                      <a:pt x="4060" y="362"/>
                      <a:pt x="3893" y="222"/>
                    </a:cubicBezTo>
                    <a:cubicBezTo>
                      <a:pt x="3726" y="86"/>
                      <a:pt x="3488" y="1"/>
                      <a:pt x="3236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34"/>
              <p:cNvSpPr/>
              <p:nvPr/>
            </p:nvSpPr>
            <p:spPr>
              <a:xfrm>
                <a:off x="815250" y="3975932"/>
                <a:ext cx="1097505" cy="210094"/>
              </a:xfrm>
              <a:custGeom>
                <a:rect b="b" l="l" r="r" t="t"/>
                <a:pathLst>
                  <a:path extrusionOk="0" h="1867" w="9753">
                    <a:moveTo>
                      <a:pt x="566" y="0"/>
                    </a:moveTo>
                    <a:cubicBezTo>
                      <a:pt x="253" y="0"/>
                      <a:pt x="1" y="256"/>
                      <a:pt x="1" y="566"/>
                    </a:cubicBezTo>
                    <a:lnTo>
                      <a:pt x="1" y="1866"/>
                    </a:lnTo>
                    <a:lnTo>
                      <a:pt x="9752" y="1866"/>
                    </a:lnTo>
                    <a:lnTo>
                      <a:pt x="9752" y="566"/>
                    </a:lnTo>
                    <a:cubicBezTo>
                      <a:pt x="9752" y="256"/>
                      <a:pt x="9496" y="0"/>
                      <a:pt x="9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34"/>
              <p:cNvSpPr/>
              <p:nvPr/>
            </p:nvSpPr>
            <p:spPr>
              <a:xfrm>
                <a:off x="1360346" y="3975932"/>
                <a:ext cx="552410" cy="156867"/>
              </a:xfrm>
              <a:custGeom>
                <a:rect b="b" l="l" r="r" t="t"/>
                <a:pathLst>
                  <a:path extrusionOk="0" h="1394" w="4909">
                    <a:moveTo>
                      <a:pt x="0" y="0"/>
                    </a:moveTo>
                    <a:lnTo>
                      <a:pt x="0" y="1393"/>
                    </a:lnTo>
                    <a:lnTo>
                      <a:pt x="4908" y="1393"/>
                    </a:lnTo>
                    <a:lnTo>
                      <a:pt x="4908" y="566"/>
                    </a:lnTo>
                    <a:cubicBezTo>
                      <a:pt x="4908" y="256"/>
                      <a:pt x="4652" y="0"/>
                      <a:pt x="43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34"/>
              <p:cNvSpPr/>
              <p:nvPr/>
            </p:nvSpPr>
            <p:spPr>
              <a:xfrm>
                <a:off x="815250" y="4132686"/>
                <a:ext cx="1097505" cy="53339"/>
              </a:xfrm>
              <a:custGeom>
                <a:rect b="b" l="l" r="r" t="t"/>
                <a:pathLst>
                  <a:path extrusionOk="0" h="474" w="9753">
                    <a:moveTo>
                      <a:pt x="1" y="0"/>
                    </a:moveTo>
                    <a:lnTo>
                      <a:pt x="1" y="473"/>
                    </a:lnTo>
                    <a:lnTo>
                      <a:pt x="9752" y="473"/>
                    </a:lnTo>
                    <a:lnTo>
                      <a:pt x="97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34"/>
              <p:cNvSpPr/>
              <p:nvPr/>
            </p:nvSpPr>
            <p:spPr>
              <a:xfrm>
                <a:off x="1360346" y="4132686"/>
                <a:ext cx="552410" cy="53339"/>
              </a:xfrm>
              <a:custGeom>
                <a:rect b="b" l="l" r="r" t="t"/>
                <a:pathLst>
                  <a:path extrusionOk="0" h="474" w="4909">
                    <a:moveTo>
                      <a:pt x="0" y="0"/>
                    </a:moveTo>
                    <a:lnTo>
                      <a:pt x="0" y="473"/>
                    </a:lnTo>
                    <a:lnTo>
                      <a:pt x="4908" y="473"/>
                    </a:lnTo>
                    <a:lnTo>
                      <a:pt x="49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67" name="Google Shape;667;p34"/>
            <p:cNvSpPr/>
            <p:nvPr/>
          </p:nvSpPr>
          <p:spPr>
            <a:xfrm>
              <a:off x="1986267" y="2843909"/>
              <a:ext cx="333651" cy="279074"/>
            </a:xfrm>
            <a:custGeom>
              <a:rect b="b" l="l" r="r" t="t"/>
              <a:pathLst>
                <a:path extrusionOk="0" h="2480" w="2965">
                  <a:moveTo>
                    <a:pt x="746" y="0"/>
                  </a:moveTo>
                  <a:lnTo>
                    <a:pt x="1" y="1332"/>
                  </a:lnTo>
                  <a:lnTo>
                    <a:pt x="1922" y="2412"/>
                  </a:lnTo>
                  <a:cubicBezTo>
                    <a:pt x="2004" y="2456"/>
                    <a:pt x="2095" y="2480"/>
                    <a:pt x="2188" y="2480"/>
                  </a:cubicBezTo>
                  <a:cubicBezTo>
                    <a:pt x="2436" y="2480"/>
                    <a:pt x="2699" y="2324"/>
                    <a:pt x="2848" y="2054"/>
                  </a:cubicBezTo>
                  <a:cubicBezTo>
                    <a:pt x="2927" y="1918"/>
                    <a:pt x="2964" y="1772"/>
                    <a:pt x="2964" y="1632"/>
                  </a:cubicBezTo>
                  <a:cubicBezTo>
                    <a:pt x="2964" y="1584"/>
                    <a:pt x="2957" y="1536"/>
                    <a:pt x="2950" y="1492"/>
                  </a:cubicBezTo>
                  <a:cubicBezTo>
                    <a:pt x="2936" y="1404"/>
                    <a:pt x="2903" y="1322"/>
                    <a:pt x="2859" y="1254"/>
                  </a:cubicBezTo>
                  <a:cubicBezTo>
                    <a:pt x="2811" y="1179"/>
                    <a:pt x="2746" y="1121"/>
                    <a:pt x="2671" y="1077"/>
                  </a:cubicBezTo>
                  <a:lnTo>
                    <a:pt x="767" y="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35"/>
          <p:cNvSpPr txBox="1"/>
          <p:nvPr>
            <p:ph type="ctrTitle"/>
          </p:nvPr>
        </p:nvSpPr>
        <p:spPr>
          <a:xfrm>
            <a:off x="3586375" y="1263775"/>
            <a:ext cx="48444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solidFill>
                  <a:srgbClr val="333644"/>
                </a:solidFill>
                <a:latin typeface="Oswald"/>
                <a:ea typeface="Oswald"/>
                <a:cs typeface="Oswald"/>
                <a:sym typeface="Oswald"/>
              </a:rPr>
              <a:t>Defendant 8</a:t>
            </a:r>
            <a:endParaRPr b="1" sz="83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73" name="Google Shape;673;p35"/>
          <p:cNvSpPr txBox="1"/>
          <p:nvPr>
            <p:ph idx="1" type="body"/>
          </p:nvPr>
        </p:nvSpPr>
        <p:spPr>
          <a:xfrm>
            <a:off x="4457275" y="2209975"/>
            <a:ext cx="39735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Claim: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pecial Elite"/>
                <a:ea typeface="Special Elite"/>
                <a:cs typeface="Special Elite"/>
                <a:sym typeface="Special Elite"/>
              </a:rPr>
              <a:t>(4x8) x 2 = 63</a:t>
            </a:r>
            <a:endParaRPr sz="2500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sp>
        <p:nvSpPr>
          <p:cNvPr id="674" name="Google Shape;674;p35"/>
          <p:cNvSpPr/>
          <p:nvPr/>
        </p:nvSpPr>
        <p:spPr>
          <a:xfrm>
            <a:off x="341300" y="597837"/>
            <a:ext cx="3859836" cy="3859872"/>
          </a:xfrm>
          <a:custGeom>
            <a:rect b="b" l="l" r="r" t="t"/>
            <a:pathLst>
              <a:path extrusionOk="0" h="107174" w="107173">
                <a:moveTo>
                  <a:pt x="53587" y="1"/>
                </a:moveTo>
                <a:cubicBezTo>
                  <a:pt x="23992" y="1"/>
                  <a:pt x="1" y="23992"/>
                  <a:pt x="1" y="53587"/>
                </a:cubicBezTo>
                <a:cubicBezTo>
                  <a:pt x="1" y="83182"/>
                  <a:pt x="23992" y="107174"/>
                  <a:pt x="53587" y="107174"/>
                </a:cubicBezTo>
                <a:cubicBezTo>
                  <a:pt x="83181" y="107174"/>
                  <a:pt x="107173" y="83182"/>
                  <a:pt x="107173" y="53587"/>
                </a:cubicBezTo>
                <a:cubicBezTo>
                  <a:pt x="107173" y="23992"/>
                  <a:pt x="83181" y="1"/>
                  <a:pt x="535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5" name="Google Shape;675;p35"/>
          <p:cNvGrpSpPr/>
          <p:nvPr/>
        </p:nvGrpSpPr>
        <p:grpSpPr>
          <a:xfrm>
            <a:off x="992313" y="1801099"/>
            <a:ext cx="2694334" cy="2656604"/>
            <a:chOff x="992313" y="1801099"/>
            <a:chExt cx="2694334" cy="2656604"/>
          </a:xfrm>
        </p:grpSpPr>
        <p:grpSp>
          <p:nvGrpSpPr>
            <p:cNvPr id="676" name="Google Shape;676;p35"/>
            <p:cNvGrpSpPr/>
            <p:nvPr/>
          </p:nvGrpSpPr>
          <p:grpSpPr>
            <a:xfrm>
              <a:off x="1282129" y="1801099"/>
              <a:ext cx="1855742" cy="2435663"/>
              <a:chOff x="4020000" y="4232425"/>
              <a:chExt cx="961325" cy="1146950"/>
            </a:xfrm>
          </p:grpSpPr>
          <p:sp>
            <p:nvSpPr>
              <p:cNvPr id="677" name="Google Shape;677;p35"/>
              <p:cNvSpPr/>
              <p:nvPr/>
            </p:nvSpPr>
            <p:spPr>
              <a:xfrm>
                <a:off x="4097750" y="4232425"/>
                <a:ext cx="883575" cy="1097225"/>
              </a:xfrm>
              <a:custGeom>
                <a:rect b="b" l="l" r="r" t="t"/>
                <a:pathLst>
                  <a:path extrusionOk="0" h="43889" w="35343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35"/>
              <p:cNvSpPr/>
              <p:nvPr/>
            </p:nvSpPr>
            <p:spPr>
              <a:xfrm>
                <a:off x="4020000" y="4282150"/>
                <a:ext cx="883550" cy="1097225"/>
              </a:xfrm>
              <a:custGeom>
                <a:rect b="b" l="l" r="r" t="t"/>
                <a:pathLst>
                  <a:path extrusionOk="0" h="43889" w="35342">
                    <a:moveTo>
                      <a:pt x="1" y="0"/>
                    </a:moveTo>
                    <a:lnTo>
                      <a:pt x="1" y="43888"/>
                    </a:lnTo>
                    <a:lnTo>
                      <a:pt x="35342" y="43888"/>
                    </a:lnTo>
                    <a:lnTo>
                      <a:pt x="353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35"/>
              <p:cNvSpPr/>
              <p:nvPr/>
            </p:nvSpPr>
            <p:spPr>
              <a:xfrm>
                <a:off x="4137100" y="44273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35"/>
              <p:cNvSpPr/>
              <p:nvPr/>
            </p:nvSpPr>
            <p:spPr>
              <a:xfrm>
                <a:off x="4137100" y="45062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4137100" y="45849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4137100" y="4663725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4137100" y="47424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4137100" y="482135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0"/>
                    </a:moveTo>
                    <a:lnTo>
                      <a:pt x="0" y="753"/>
                    </a:lnTo>
                    <a:lnTo>
                      <a:pt x="25978" y="753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4137100" y="49001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4137100" y="4978875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0"/>
                    </a:moveTo>
                    <a:lnTo>
                      <a:pt x="0" y="756"/>
                    </a:lnTo>
                    <a:lnTo>
                      <a:pt x="25978" y="756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4137100" y="5057700"/>
                <a:ext cx="649450" cy="18850"/>
              </a:xfrm>
              <a:custGeom>
                <a:rect b="b" l="l" r="r" t="t"/>
                <a:pathLst>
                  <a:path extrusionOk="0" h="754" w="25978">
                    <a:moveTo>
                      <a:pt x="0" y="1"/>
                    </a:moveTo>
                    <a:lnTo>
                      <a:pt x="0" y="754"/>
                    </a:lnTo>
                    <a:lnTo>
                      <a:pt x="25978" y="754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4137100" y="5136500"/>
                <a:ext cx="649450" cy="18825"/>
              </a:xfrm>
              <a:custGeom>
                <a:rect b="b" l="l" r="r" t="t"/>
                <a:pathLst>
                  <a:path extrusionOk="0" h="753" w="25978">
                    <a:moveTo>
                      <a:pt x="0" y="0"/>
                    </a:moveTo>
                    <a:lnTo>
                      <a:pt x="0" y="752"/>
                    </a:lnTo>
                    <a:lnTo>
                      <a:pt x="25978" y="752"/>
                    </a:lnTo>
                    <a:lnTo>
                      <a:pt x="2597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4137100" y="5215250"/>
                <a:ext cx="649450" cy="18925"/>
              </a:xfrm>
              <a:custGeom>
                <a:rect b="b" l="l" r="r" t="t"/>
                <a:pathLst>
                  <a:path extrusionOk="0" h="757" w="25978">
                    <a:moveTo>
                      <a:pt x="0" y="1"/>
                    </a:moveTo>
                    <a:lnTo>
                      <a:pt x="0" y="757"/>
                    </a:lnTo>
                    <a:lnTo>
                      <a:pt x="25978" y="757"/>
                    </a:lnTo>
                    <a:lnTo>
                      <a:pt x="259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0" name="Google Shape;690;p35"/>
            <p:cNvGrpSpPr/>
            <p:nvPr/>
          </p:nvGrpSpPr>
          <p:grpSpPr>
            <a:xfrm>
              <a:off x="2696654" y="2426239"/>
              <a:ext cx="989992" cy="2031325"/>
              <a:chOff x="2247425" y="1722825"/>
              <a:chExt cx="422550" cy="867050"/>
            </a:xfrm>
          </p:grpSpPr>
          <p:sp>
            <p:nvSpPr>
              <p:cNvPr id="691" name="Google Shape;691;p35"/>
              <p:cNvSpPr/>
              <p:nvPr/>
            </p:nvSpPr>
            <p:spPr>
              <a:xfrm>
                <a:off x="2267500" y="1782350"/>
                <a:ext cx="382350" cy="748000"/>
              </a:xfrm>
              <a:custGeom>
                <a:rect b="b" l="l" r="r" t="t"/>
                <a:pathLst>
                  <a:path extrusionOk="0" h="29920" w="15294">
                    <a:moveTo>
                      <a:pt x="1" y="1"/>
                    </a:moveTo>
                    <a:lnTo>
                      <a:pt x="1" y="6039"/>
                    </a:lnTo>
                    <a:cubicBezTo>
                      <a:pt x="1" y="9469"/>
                      <a:pt x="2259" y="12371"/>
                      <a:pt x="5369" y="13338"/>
                    </a:cubicBezTo>
                    <a:cubicBezTo>
                      <a:pt x="6084" y="13560"/>
                      <a:pt x="6608" y="14193"/>
                      <a:pt x="6612" y="14940"/>
                    </a:cubicBezTo>
                    <a:lnTo>
                      <a:pt x="6612" y="14981"/>
                    </a:lnTo>
                    <a:cubicBezTo>
                      <a:pt x="6608" y="15726"/>
                      <a:pt x="6084" y="16356"/>
                      <a:pt x="5369" y="16581"/>
                    </a:cubicBezTo>
                    <a:cubicBezTo>
                      <a:pt x="2259" y="17548"/>
                      <a:pt x="1" y="20450"/>
                      <a:pt x="1" y="23880"/>
                    </a:cubicBezTo>
                    <a:lnTo>
                      <a:pt x="1" y="29920"/>
                    </a:lnTo>
                    <a:lnTo>
                      <a:pt x="15294" y="29920"/>
                    </a:lnTo>
                    <a:lnTo>
                      <a:pt x="15294" y="23880"/>
                    </a:lnTo>
                    <a:cubicBezTo>
                      <a:pt x="15294" y="20450"/>
                      <a:pt x="13036" y="17548"/>
                      <a:pt x="9926" y="16581"/>
                    </a:cubicBezTo>
                    <a:cubicBezTo>
                      <a:pt x="9211" y="16356"/>
                      <a:pt x="8686" y="15726"/>
                      <a:pt x="8683" y="14981"/>
                    </a:cubicBezTo>
                    <a:lnTo>
                      <a:pt x="8683" y="14940"/>
                    </a:lnTo>
                    <a:cubicBezTo>
                      <a:pt x="8686" y="14193"/>
                      <a:pt x="9211" y="13560"/>
                      <a:pt x="9926" y="13338"/>
                    </a:cubicBezTo>
                    <a:cubicBezTo>
                      <a:pt x="13036" y="12371"/>
                      <a:pt x="15294" y="9469"/>
                      <a:pt x="15294" y="6039"/>
                    </a:cubicBezTo>
                    <a:lnTo>
                      <a:pt x="15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2287775" y="1941400"/>
                <a:ext cx="341825" cy="557950"/>
              </a:xfrm>
              <a:custGeom>
                <a:rect b="b" l="l" r="r" t="t"/>
                <a:pathLst>
                  <a:path extrusionOk="0" h="22318" w="13673">
                    <a:moveTo>
                      <a:pt x="1" y="1"/>
                    </a:moveTo>
                    <a:cubicBezTo>
                      <a:pt x="69" y="1414"/>
                      <a:pt x="559" y="2708"/>
                      <a:pt x="1353" y="3768"/>
                    </a:cubicBezTo>
                    <a:cubicBezTo>
                      <a:pt x="2204" y="4912"/>
                      <a:pt x="3406" y="5778"/>
                      <a:pt x="4799" y="6210"/>
                    </a:cubicBezTo>
                    <a:cubicBezTo>
                      <a:pt x="5307" y="6371"/>
                      <a:pt x="5750" y="6673"/>
                      <a:pt x="6074" y="7082"/>
                    </a:cubicBezTo>
                    <a:cubicBezTo>
                      <a:pt x="6397" y="7487"/>
                      <a:pt x="6602" y="8009"/>
                      <a:pt x="6605" y="8570"/>
                    </a:cubicBezTo>
                    <a:lnTo>
                      <a:pt x="6605" y="17556"/>
                    </a:lnTo>
                    <a:cubicBezTo>
                      <a:pt x="6602" y="18118"/>
                      <a:pt x="6397" y="18639"/>
                      <a:pt x="6074" y="19045"/>
                    </a:cubicBezTo>
                    <a:cubicBezTo>
                      <a:pt x="5750" y="19453"/>
                      <a:pt x="5307" y="19757"/>
                      <a:pt x="4799" y="19916"/>
                    </a:cubicBezTo>
                    <a:cubicBezTo>
                      <a:pt x="3423" y="20345"/>
                      <a:pt x="2235" y="21194"/>
                      <a:pt x="1383" y="22318"/>
                    </a:cubicBezTo>
                    <a:lnTo>
                      <a:pt x="12290" y="22318"/>
                    </a:lnTo>
                    <a:cubicBezTo>
                      <a:pt x="11438" y="21194"/>
                      <a:pt x="10249" y="20345"/>
                      <a:pt x="8873" y="19916"/>
                    </a:cubicBezTo>
                    <a:cubicBezTo>
                      <a:pt x="8366" y="19757"/>
                      <a:pt x="7923" y="19453"/>
                      <a:pt x="7596" y="19045"/>
                    </a:cubicBezTo>
                    <a:cubicBezTo>
                      <a:pt x="7272" y="18639"/>
                      <a:pt x="7072" y="18118"/>
                      <a:pt x="7068" y="17556"/>
                    </a:cubicBezTo>
                    <a:lnTo>
                      <a:pt x="7068" y="17553"/>
                    </a:lnTo>
                    <a:lnTo>
                      <a:pt x="7068" y="8570"/>
                    </a:lnTo>
                    <a:cubicBezTo>
                      <a:pt x="7072" y="8009"/>
                      <a:pt x="7272" y="7487"/>
                      <a:pt x="7596" y="7082"/>
                    </a:cubicBezTo>
                    <a:cubicBezTo>
                      <a:pt x="7923" y="6673"/>
                      <a:pt x="8366" y="6371"/>
                      <a:pt x="8873" y="6210"/>
                    </a:cubicBezTo>
                    <a:cubicBezTo>
                      <a:pt x="10266" y="5778"/>
                      <a:pt x="11469" y="4912"/>
                      <a:pt x="12320" y="3768"/>
                    </a:cubicBezTo>
                    <a:cubicBezTo>
                      <a:pt x="13114" y="2708"/>
                      <a:pt x="13604" y="1414"/>
                      <a:pt x="13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2247425" y="1810625"/>
                <a:ext cx="422550" cy="15600"/>
              </a:xfrm>
              <a:custGeom>
                <a:rect b="b" l="l" r="r" t="t"/>
                <a:pathLst>
                  <a:path extrusionOk="0" h="624" w="16902">
                    <a:moveTo>
                      <a:pt x="0" y="0"/>
                    </a:moveTo>
                    <a:lnTo>
                      <a:pt x="535" y="623"/>
                    </a:lnTo>
                    <a:lnTo>
                      <a:pt x="16362" y="623"/>
                    </a:ln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2247425" y="1722825"/>
                <a:ext cx="422550" cy="89275"/>
              </a:xfrm>
              <a:custGeom>
                <a:rect b="b" l="l" r="r" t="t"/>
                <a:pathLst>
                  <a:path extrusionOk="0" h="3571" w="16902">
                    <a:moveTo>
                      <a:pt x="416" y="0"/>
                    </a:moveTo>
                    <a:cubicBezTo>
                      <a:pt x="187" y="0"/>
                      <a:pt x="0" y="188"/>
                      <a:pt x="0" y="416"/>
                    </a:cubicBezTo>
                    <a:lnTo>
                      <a:pt x="0" y="3570"/>
                    </a:lnTo>
                    <a:lnTo>
                      <a:pt x="16901" y="3570"/>
                    </a:lnTo>
                    <a:lnTo>
                      <a:pt x="16901" y="416"/>
                    </a:lnTo>
                    <a:cubicBezTo>
                      <a:pt x="16901" y="188"/>
                      <a:pt x="16713" y="0"/>
                      <a:pt x="16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2597725" y="1812075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487" y="0"/>
                    </a:moveTo>
                    <a:lnTo>
                      <a:pt x="0" y="565"/>
                    </a:lnTo>
                    <a:lnTo>
                      <a:pt x="1997" y="565"/>
                    </a:lnTo>
                    <a:lnTo>
                      <a:pt x="24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2611175" y="1733625"/>
                <a:ext cx="49850" cy="78475"/>
              </a:xfrm>
              <a:custGeom>
                <a:rect b="b" l="l" r="r" t="t"/>
                <a:pathLst>
                  <a:path extrusionOk="0" h="3139" w="1994">
                    <a:moveTo>
                      <a:pt x="1" y="1"/>
                    </a:moveTo>
                    <a:lnTo>
                      <a:pt x="1" y="3138"/>
                    </a:lnTo>
                    <a:lnTo>
                      <a:pt x="1993" y="3138"/>
                    </a:lnTo>
                    <a:lnTo>
                      <a:pt x="199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2559075" y="1812075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2572450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0" y="1"/>
                    </a:moveTo>
                    <a:lnTo>
                      <a:pt x="0" y="3138"/>
                    </a:lnTo>
                    <a:lnTo>
                      <a:pt x="596" y="3138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" name="Google Shape;699;p35"/>
              <p:cNvSpPr/>
              <p:nvPr/>
            </p:nvSpPr>
            <p:spPr>
              <a:xfrm>
                <a:off x="2264875" y="1812075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35"/>
              <p:cNvSpPr/>
              <p:nvPr/>
            </p:nvSpPr>
            <p:spPr>
              <a:xfrm>
                <a:off x="2263575" y="1733625"/>
                <a:ext cx="14925" cy="78475"/>
              </a:xfrm>
              <a:custGeom>
                <a:rect b="b" l="l" r="r" t="t"/>
                <a:pathLst>
                  <a:path extrusionOk="0" h="3139" w="597">
                    <a:moveTo>
                      <a:pt x="1" y="1"/>
                    </a:moveTo>
                    <a:lnTo>
                      <a:pt x="1" y="3138"/>
                    </a:lnTo>
                    <a:lnTo>
                      <a:pt x="597" y="3138"/>
                    </a:ln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35"/>
              <p:cNvSpPr/>
              <p:nvPr/>
            </p:nvSpPr>
            <p:spPr>
              <a:xfrm>
                <a:off x="2247425" y="2486400"/>
                <a:ext cx="422550" cy="15675"/>
              </a:xfrm>
              <a:custGeom>
                <a:rect b="b" l="l" r="r" t="t"/>
                <a:pathLst>
                  <a:path extrusionOk="0" h="627" w="16902">
                    <a:moveTo>
                      <a:pt x="535" y="0"/>
                    </a:moveTo>
                    <a:lnTo>
                      <a:pt x="0" y="626"/>
                    </a:lnTo>
                    <a:lnTo>
                      <a:pt x="16901" y="626"/>
                    </a:lnTo>
                    <a:lnTo>
                      <a:pt x="16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p35"/>
              <p:cNvSpPr/>
              <p:nvPr/>
            </p:nvSpPr>
            <p:spPr>
              <a:xfrm>
                <a:off x="2247425" y="2500525"/>
                <a:ext cx="422550" cy="89350"/>
              </a:xfrm>
              <a:custGeom>
                <a:rect b="b" l="l" r="r" t="t"/>
                <a:pathLst>
                  <a:path extrusionOk="0" h="3574" w="16902">
                    <a:moveTo>
                      <a:pt x="0" y="0"/>
                    </a:moveTo>
                    <a:lnTo>
                      <a:pt x="0" y="3155"/>
                    </a:lnTo>
                    <a:cubicBezTo>
                      <a:pt x="0" y="3386"/>
                      <a:pt x="187" y="3573"/>
                      <a:pt x="416" y="3573"/>
                    </a:cubicBezTo>
                    <a:lnTo>
                      <a:pt x="16482" y="3573"/>
                    </a:lnTo>
                    <a:cubicBezTo>
                      <a:pt x="16713" y="3573"/>
                      <a:pt x="16901" y="3386"/>
                      <a:pt x="16901" y="3155"/>
                    </a:cubicBezTo>
                    <a:lnTo>
                      <a:pt x="169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35"/>
              <p:cNvSpPr/>
              <p:nvPr/>
            </p:nvSpPr>
            <p:spPr>
              <a:xfrm>
                <a:off x="2597725" y="2486400"/>
                <a:ext cx="62025" cy="14150"/>
              </a:xfrm>
              <a:custGeom>
                <a:rect b="b" l="l" r="r" t="t"/>
                <a:pathLst>
                  <a:path extrusionOk="0" h="566" w="2481">
                    <a:moveTo>
                      <a:pt x="0" y="0"/>
                    </a:moveTo>
                    <a:lnTo>
                      <a:pt x="487" y="565"/>
                    </a:lnTo>
                    <a:lnTo>
                      <a:pt x="2480" y="565"/>
                    </a:lnTo>
                    <a:lnTo>
                      <a:pt x="1997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35"/>
              <p:cNvSpPr/>
              <p:nvPr/>
            </p:nvSpPr>
            <p:spPr>
              <a:xfrm>
                <a:off x="2611175" y="2500525"/>
                <a:ext cx="49850" cy="78525"/>
              </a:xfrm>
              <a:custGeom>
                <a:rect b="b" l="l" r="r" t="t"/>
                <a:pathLst>
                  <a:path extrusionOk="0" h="3141" w="1994">
                    <a:moveTo>
                      <a:pt x="1" y="0"/>
                    </a:moveTo>
                    <a:lnTo>
                      <a:pt x="1" y="3141"/>
                    </a:lnTo>
                    <a:lnTo>
                      <a:pt x="1993" y="3141"/>
                    </a:lnTo>
                    <a:lnTo>
                      <a:pt x="199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35"/>
              <p:cNvSpPr/>
              <p:nvPr/>
            </p:nvSpPr>
            <p:spPr>
              <a:xfrm>
                <a:off x="2559075" y="2486400"/>
                <a:ext cx="27000" cy="14150"/>
              </a:xfrm>
              <a:custGeom>
                <a:rect b="b" l="l" r="r" t="t"/>
                <a:pathLst>
                  <a:path extrusionOk="0" h="566" w="1080">
                    <a:moveTo>
                      <a:pt x="0" y="0"/>
                    </a:moveTo>
                    <a:lnTo>
                      <a:pt x="484" y="565"/>
                    </a:lnTo>
                    <a:lnTo>
                      <a:pt x="1080" y="5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rgbClr val="1D1D1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35"/>
              <p:cNvSpPr/>
              <p:nvPr/>
            </p:nvSpPr>
            <p:spPr>
              <a:xfrm>
                <a:off x="2572450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0" y="0"/>
                    </a:moveTo>
                    <a:lnTo>
                      <a:pt x="0" y="3141"/>
                    </a:lnTo>
                    <a:lnTo>
                      <a:pt x="596" y="3141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35"/>
              <p:cNvSpPr/>
              <p:nvPr/>
            </p:nvSpPr>
            <p:spPr>
              <a:xfrm>
                <a:off x="2264875" y="2486400"/>
                <a:ext cx="27025" cy="14150"/>
              </a:xfrm>
              <a:custGeom>
                <a:rect b="b" l="l" r="r" t="t"/>
                <a:pathLst>
                  <a:path extrusionOk="0" h="566" w="1081">
                    <a:moveTo>
                      <a:pt x="484" y="0"/>
                    </a:moveTo>
                    <a:lnTo>
                      <a:pt x="0" y="565"/>
                    </a:lnTo>
                    <a:lnTo>
                      <a:pt x="596" y="565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accent4">
                  <a:alpha val="3884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2263575" y="2500525"/>
                <a:ext cx="14925" cy="78525"/>
              </a:xfrm>
              <a:custGeom>
                <a:rect b="b" l="l" r="r" t="t"/>
                <a:pathLst>
                  <a:path extrusionOk="0" h="3141" w="597">
                    <a:moveTo>
                      <a:pt x="1" y="0"/>
                    </a:moveTo>
                    <a:lnTo>
                      <a:pt x="1" y="3141"/>
                    </a:lnTo>
                    <a:lnTo>
                      <a:pt x="597" y="3141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2458697" y="1722825"/>
                <a:ext cx="211275" cy="867050"/>
              </a:xfrm>
              <a:custGeom>
                <a:rect b="b" l="l" r="r" t="t"/>
                <a:pathLst>
                  <a:path extrusionOk="0" h="34682" w="8451">
                    <a:moveTo>
                      <a:pt x="0" y="0"/>
                    </a:moveTo>
                    <a:lnTo>
                      <a:pt x="0" y="34681"/>
                    </a:lnTo>
                    <a:lnTo>
                      <a:pt x="8035" y="34681"/>
                    </a:lnTo>
                    <a:cubicBezTo>
                      <a:pt x="8263" y="34681"/>
                      <a:pt x="8450" y="34494"/>
                      <a:pt x="8450" y="34263"/>
                    </a:cubicBezTo>
                    <a:lnTo>
                      <a:pt x="8450" y="31108"/>
                    </a:lnTo>
                    <a:lnTo>
                      <a:pt x="8399" y="31108"/>
                    </a:lnTo>
                    <a:lnTo>
                      <a:pt x="7916" y="30543"/>
                    </a:lnTo>
                    <a:lnTo>
                      <a:pt x="7647" y="30543"/>
                    </a:lnTo>
                    <a:lnTo>
                      <a:pt x="7647" y="26261"/>
                    </a:lnTo>
                    <a:cubicBezTo>
                      <a:pt x="7647" y="22831"/>
                      <a:pt x="5388" y="19929"/>
                      <a:pt x="2278" y="18962"/>
                    </a:cubicBezTo>
                    <a:cubicBezTo>
                      <a:pt x="1566" y="18737"/>
                      <a:pt x="1042" y="18107"/>
                      <a:pt x="1035" y="17362"/>
                    </a:cubicBezTo>
                    <a:lnTo>
                      <a:pt x="1035" y="17321"/>
                    </a:lnTo>
                    <a:cubicBezTo>
                      <a:pt x="1042" y="16574"/>
                      <a:pt x="1566" y="15941"/>
                      <a:pt x="2278" y="15719"/>
                    </a:cubicBezTo>
                    <a:cubicBezTo>
                      <a:pt x="2401" y="15682"/>
                      <a:pt x="2520" y="15641"/>
                      <a:pt x="2640" y="15597"/>
                    </a:cubicBezTo>
                    <a:cubicBezTo>
                      <a:pt x="2687" y="15580"/>
                      <a:pt x="2735" y="15563"/>
                      <a:pt x="2783" y="15546"/>
                    </a:cubicBezTo>
                    <a:cubicBezTo>
                      <a:pt x="2803" y="15535"/>
                      <a:pt x="2827" y="15526"/>
                      <a:pt x="2851" y="15515"/>
                    </a:cubicBezTo>
                    <a:cubicBezTo>
                      <a:pt x="2946" y="15477"/>
                      <a:pt x="3038" y="15441"/>
                      <a:pt x="3130" y="15400"/>
                    </a:cubicBezTo>
                    <a:cubicBezTo>
                      <a:pt x="3154" y="15389"/>
                      <a:pt x="3174" y="15379"/>
                      <a:pt x="3198" y="15365"/>
                    </a:cubicBezTo>
                    <a:cubicBezTo>
                      <a:pt x="5800" y="14166"/>
                      <a:pt x="7616" y="11547"/>
                      <a:pt x="7647" y="8502"/>
                    </a:cubicBezTo>
                    <a:lnTo>
                      <a:pt x="7647" y="8420"/>
                    </a:lnTo>
                    <a:lnTo>
                      <a:pt x="7647" y="4135"/>
                    </a:lnTo>
                    <a:lnTo>
                      <a:pt x="7916" y="4135"/>
                    </a:lnTo>
                    <a:lnTo>
                      <a:pt x="8399" y="3570"/>
                    </a:lnTo>
                    <a:lnTo>
                      <a:pt x="8450" y="3570"/>
                    </a:lnTo>
                    <a:lnTo>
                      <a:pt x="8450" y="416"/>
                    </a:lnTo>
                    <a:cubicBezTo>
                      <a:pt x="8450" y="188"/>
                      <a:pt x="8263" y="0"/>
                      <a:pt x="8035" y="0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0" name="Google Shape;710;p35"/>
            <p:cNvGrpSpPr/>
            <p:nvPr/>
          </p:nvGrpSpPr>
          <p:grpSpPr>
            <a:xfrm>
              <a:off x="992313" y="2716755"/>
              <a:ext cx="2557807" cy="1740948"/>
              <a:chOff x="815250" y="2445080"/>
              <a:chExt cx="2557807" cy="1740948"/>
            </a:xfrm>
          </p:grpSpPr>
          <p:sp>
            <p:nvSpPr>
              <p:cNvPr id="711" name="Google Shape;711;p35"/>
              <p:cNvSpPr/>
              <p:nvPr/>
            </p:nvSpPr>
            <p:spPr>
              <a:xfrm>
                <a:off x="1706713" y="3142651"/>
                <a:ext cx="1666344" cy="1043266"/>
              </a:xfrm>
              <a:custGeom>
                <a:rect b="b" l="l" r="r" t="t"/>
                <a:pathLst>
                  <a:path extrusionOk="0" h="9271" w="14808">
                    <a:moveTo>
                      <a:pt x="1730" y="1"/>
                    </a:moveTo>
                    <a:cubicBezTo>
                      <a:pt x="1202" y="1"/>
                      <a:pt x="687" y="279"/>
                      <a:pt x="410" y="774"/>
                    </a:cubicBezTo>
                    <a:cubicBezTo>
                      <a:pt x="1" y="1502"/>
                      <a:pt x="263" y="2422"/>
                      <a:pt x="989" y="2831"/>
                    </a:cubicBezTo>
                    <a:cubicBezTo>
                      <a:pt x="1139" y="2916"/>
                      <a:pt x="1296" y="2970"/>
                      <a:pt x="1459" y="2997"/>
                    </a:cubicBezTo>
                    <a:cubicBezTo>
                      <a:pt x="1551" y="3015"/>
                      <a:pt x="1643" y="3024"/>
                      <a:pt x="1735" y="3024"/>
                    </a:cubicBezTo>
                    <a:cubicBezTo>
                      <a:pt x="1983" y="3024"/>
                      <a:pt x="2228" y="2961"/>
                      <a:pt x="2447" y="2841"/>
                    </a:cubicBezTo>
                    <a:lnTo>
                      <a:pt x="4869" y="4197"/>
                    </a:lnTo>
                    <a:lnTo>
                      <a:pt x="12566" y="9169"/>
                    </a:lnTo>
                    <a:cubicBezTo>
                      <a:pt x="12566" y="9169"/>
                      <a:pt x="12922" y="9271"/>
                      <a:pt x="13292" y="9271"/>
                    </a:cubicBezTo>
                    <a:cubicBezTo>
                      <a:pt x="13595" y="9271"/>
                      <a:pt x="13907" y="9203"/>
                      <a:pt x="14045" y="8958"/>
                    </a:cubicBezTo>
                    <a:lnTo>
                      <a:pt x="14501" y="8141"/>
                    </a:lnTo>
                    <a:cubicBezTo>
                      <a:pt x="14807" y="7596"/>
                      <a:pt x="13911" y="6768"/>
                      <a:pt x="13911" y="6768"/>
                    </a:cubicBezTo>
                    <a:lnTo>
                      <a:pt x="5655" y="2793"/>
                    </a:lnTo>
                    <a:lnTo>
                      <a:pt x="3237" y="1434"/>
                    </a:lnTo>
                    <a:cubicBezTo>
                      <a:pt x="3220" y="1094"/>
                      <a:pt x="3087" y="763"/>
                      <a:pt x="2855" y="508"/>
                    </a:cubicBezTo>
                    <a:cubicBezTo>
                      <a:pt x="2750" y="386"/>
                      <a:pt x="2617" y="279"/>
                      <a:pt x="2467" y="194"/>
                    </a:cubicBezTo>
                    <a:cubicBezTo>
                      <a:pt x="2234" y="63"/>
                      <a:pt x="1981" y="1"/>
                      <a:pt x="1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1831734" y="3467974"/>
                <a:ext cx="112417" cy="15192"/>
              </a:xfrm>
              <a:custGeom>
                <a:rect b="b" l="l" r="r" t="t"/>
                <a:pathLst>
                  <a:path extrusionOk="0" h="135" w="999">
                    <a:moveTo>
                      <a:pt x="1" y="1"/>
                    </a:moveTo>
                    <a:cubicBezTo>
                      <a:pt x="77" y="36"/>
                      <a:pt x="154" y="64"/>
                      <a:pt x="234" y="84"/>
                    </a:cubicBezTo>
                    <a:lnTo>
                      <a:pt x="234" y="84"/>
                    </a:lnTo>
                    <a:cubicBezTo>
                      <a:pt x="155" y="63"/>
                      <a:pt x="77" y="35"/>
                      <a:pt x="1" y="1"/>
                    </a:cubicBezTo>
                    <a:close/>
                    <a:moveTo>
                      <a:pt x="234" y="84"/>
                    </a:moveTo>
                    <a:cubicBezTo>
                      <a:pt x="359" y="118"/>
                      <a:pt x="486" y="134"/>
                      <a:pt x="614" y="134"/>
                    </a:cubicBezTo>
                    <a:cubicBezTo>
                      <a:pt x="614" y="134"/>
                      <a:pt x="615" y="134"/>
                      <a:pt x="616" y="134"/>
                    </a:cubicBezTo>
                    <a:lnTo>
                      <a:pt x="616" y="134"/>
                    </a:lnTo>
                    <a:cubicBezTo>
                      <a:pt x="524" y="134"/>
                      <a:pt x="436" y="124"/>
                      <a:pt x="348" y="106"/>
                    </a:cubicBezTo>
                    <a:cubicBezTo>
                      <a:pt x="310" y="101"/>
                      <a:pt x="271" y="94"/>
                      <a:pt x="234" y="84"/>
                    </a:cubicBezTo>
                    <a:close/>
                    <a:moveTo>
                      <a:pt x="998" y="83"/>
                    </a:moveTo>
                    <a:cubicBezTo>
                      <a:pt x="872" y="117"/>
                      <a:pt x="744" y="134"/>
                      <a:pt x="616" y="134"/>
                    </a:cubicBezTo>
                    <a:lnTo>
                      <a:pt x="616" y="134"/>
                    </a:lnTo>
                    <a:cubicBezTo>
                      <a:pt x="616" y="134"/>
                      <a:pt x="617" y="134"/>
                      <a:pt x="617" y="134"/>
                    </a:cubicBezTo>
                    <a:cubicBezTo>
                      <a:pt x="746" y="134"/>
                      <a:pt x="872" y="117"/>
                      <a:pt x="998" y="83"/>
                    </a:cubicBezTo>
                    <a:close/>
                  </a:path>
                </a:pathLst>
              </a:custGeom>
              <a:solidFill>
                <a:srgbClr val="CFC3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1870894" y="3345767"/>
                <a:ext cx="1441959" cy="840262"/>
              </a:xfrm>
              <a:custGeom>
                <a:rect b="b" l="l" r="r" t="t"/>
                <a:pathLst>
                  <a:path extrusionOk="0" h="7467" w="12814">
                    <a:moveTo>
                      <a:pt x="790" y="1"/>
                    </a:moveTo>
                    <a:cubicBezTo>
                      <a:pt x="552" y="430"/>
                      <a:pt x="283" y="832"/>
                      <a:pt x="0" y="1192"/>
                    </a:cubicBezTo>
                    <a:cubicBezTo>
                      <a:pt x="88" y="1210"/>
                      <a:pt x="177" y="1220"/>
                      <a:pt x="269" y="1220"/>
                    </a:cubicBezTo>
                    <a:cubicBezTo>
                      <a:pt x="398" y="1220"/>
                      <a:pt x="524" y="1203"/>
                      <a:pt x="651" y="1169"/>
                    </a:cubicBezTo>
                    <a:cubicBezTo>
                      <a:pt x="763" y="1138"/>
                      <a:pt x="876" y="1098"/>
                      <a:pt x="978" y="1040"/>
                    </a:cubicBezTo>
                    <a:cubicBezTo>
                      <a:pt x="981" y="1040"/>
                      <a:pt x="984" y="1036"/>
                      <a:pt x="988" y="1036"/>
                    </a:cubicBezTo>
                    <a:lnTo>
                      <a:pt x="1008" y="1046"/>
                    </a:lnTo>
                    <a:cubicBezTo>
                      <a:pt x="1011" y="1036"/>
                      <a:pt x="1019" y="1022"/>
                      <a:pt x="1025" y="1013"/>
                    </a:cubicBezTo>
                    <a:lnTo>
                      <a:pt x="1400" y="345"/>
                    </a:lnTo>
                    <a:lnTo>
                      <a:pt x="790" y="1"/>
                    </a:lnTo>
                    <a:close/>
                    <a:moveTo>
                      <a:pt x="1767" y="549"/>
                    </a:moveTo>
                    <a:lnTo>
                      <a:pt x="1393" y="1220"/>
                    </a:lnTo>
                    <a:cubicBezTo>
                      <a:pt x="1387" y="1230"/>
                      <a:pt x="1379" y="1241"/>
                      <a:pt x="1373" y="1250"/>
                    </a:cubicBezTo>
                    <a:lnTo>
                      <a:pt x="3410" y="2392"/>
                    </a:lnTo>
                    <a:lnTo>
                      <a:pt x="9520" y="6339"/>
                    </a:lnTo>
                    <a:cubicBezTo>
                      <a:pt x="9523" y="6298"/>
                      <a:pt x="9533" y="6257"/>
                      <a:pt x="9554" y="6220"/>
                    </a:cubicBezTo>
                    <a:lnTo>
                      <a:pt x="10109" y="5229"/>
                    </a:lnTo>
                    <a:lnTo>
                      <a:pt x="1767" y="549"/>
                    </a:lnTo>
                    <a:close/>
                    <a:moveTo>
                      <a:pt x="10657" y="5536"/>
                    </a:moveTo>
                    <a:lnTo>
                      <a:pt x="10102" y="6526"/>
                    </a:lnTo>
                    <a:cubicBezTo>
                      <a:pt x="10075" y="6578"/>
                      <a:pt x="10031" y="6615"/>
                      <a:pt x="9983" y="6639"/>
                    </a:cubicBezTo>
                    <a:lnTo>
                      <a:pt x="11107" y="7364"/>
                    </a:lnTo>
                    <a:cubicBezTo>
                      <a:pt x="11107" y="7364"/>
                      <a:pt x="11325" y="7426"/>
                      <a:pt x="11601" y="7453"/>
                    </a:cubicBezTo>
                    <a:cubicBezTo>
                      <a:pt x="11676" y="7463"/>
                      <a:pt x="11754" y="7466"/>
                      <a:pt x="11833" y="7466"/>
                    </a:cubicBezTo>
                    <a:lnTo>
                      <a:pt x="11887" y="7466"/>
                    </a:lnTo>
                    <a:cubicBezTo>
                      <a:pt x="12173" y="7457"/>
                      <a:pt x="12456" y="7385"/>
                      <a:pt x="12582" y="7153"/>
                    </a:cubicBezTo>
                    <a:lnTo>
                      <a:pt x="12814" y="6745"/>
                    </a:lnTo>
                    <a:lnTo>
                      <a:pt x="10657" y="553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1926372" y="3172921"/>
                <a:ext cx="101727" cy="172959"/>
              </a:xfrm>
              <a:custGeom>
                <a:rect b="b" l="l" r="r" t="t"/>
                <a:pathLst>
                  <a:path extrusionOk="0" h="1537" w="904">
                    <a:moveTo>
                      <a:pt x="634" y="1"/>
                    </a:moveTo>
                    <a:cubicBezTo>
                      <a:pt x="471" y="440"/>
                      <a:pt x="270" y="886"/>
                      <a:pt x="25" y="1326"/>
                    </a:cubicBezTo>
                    <a:cubicBezTo>
                      <a:pt x="25" y="1326"/>
                      <a:pt x="25" y="1329"/>
                      <a:pt x="21" y="1329"/>
                    </a:cubicBezTo>
                    <a:cubicBezTo>
                      <a:pt x="21" y="1332"/>
                      <a:pt x="21" y="1335"/>
                      <a:pt x="18" y="1335"/>
                    </a:cubicBezTo>
                    <a:cubicBezTo>
                      <a:pt x="18" y="1339"/>
                      <a:pt x="18" y="1339"/>
                      <a:pt x="15" y="1343"/>
                    </a:cubicBezTo>
                    <a:lnTo>
                      <a:pt x="15" y="1346"/>
                    </a:lnTo>
                    <a:cubicBezTo>
                      <a:pt x="11" y="1349"/>
                      <a:pt x="11" y="1353"/>
                      <a:pt x="7" y="1356"/>
                    </a:cubicBezTo>
                    <a:lnTo>
                      <a:pt x="7" y="1359"/>
                    </a:lnTo>
                    <a:cubicBezTo>
                      <a:pt x="4" y="1363"/>
                      <a:pt x="1" y="1367"/>
                      <a:pt x="1" y="1370"/>
                    </a:cubicBezTo>
                    <a:lnTo>
                      <a:pt x="297" y="1537"/>
                    </a:lnTo>
                    <a:cubicBezTo>
                      <a:pt x="539" y="1107"/>
                      <a:pt x="743" y="672"/>
                      <a:pt x="903" y="239"/>
                    </a:cubicBezTo>
                    <a:cubicBezTo>
                      <a:pt x="825" y="147"/>
                      <a:pt x="737" y="68"/>
                      <a:pt x="634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1831734" y="3326974"/>
                <a:ext cx="128059" cy="153041"/>
              </a:xfrm>
              <a:custGeom>
                <a:rect b="b" l="l" r="r" t="t"/>
                <a:pathLst>
                  <a:path extrusionOk="0" h="1360" w="1138"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5" y="15"/>
                      <a:pt x="835" y="15"/>
                      <a:pt x="831" y="15"/>
                    </a:cubicBez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5"/>
                      <a:pt x="828" y="28"/>
                      <a:pt x="825" y="28"/>
                    </a:cubicBezTo>
                    <a:cubicBezTo>
                      <a:pt x="825" y="31"/>
                      <a:pt x="825" y="31"/>
                      <a:pt x="821" y="35"/>
                    </a:cubicBezTo>
                    <a:cubicBezTo>
                      <a:pt x="821" y="38"/>
                      <a:pt x="821" y="38"/>
                      <a:pt x="818" y="38"/>
                    </a:cubicBezTo>
                    <a:cubicBezTo>
                      <a:pt x="818" y="42"/>
                      <a:pt x="815" y="45"/>
                      <a:pt x="815" y="48"/>
                    </a:cubicBezTo>
                    <a:lnTo>
                      <a:pt x="815" y="52"/>
                    </a:ln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62"/>
                      <a:pt x="804" y="62"/>
                      <a:pt x="804" y="65"/>
                    </a:cubicBez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6"/>
                      <a:pt x="798" y="76"/>
                      <a:pt x="798" y="76"/>
                    </a:cubicBez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6"/>
                      <a:pt x="790" y="86"/>
                      <a:pt x="790" y="89"/>
                    </a:cubicBezTo>
                    <a:cubicBezTo>
                      <a:pt x="790" y="92"/>
                      <a:pt x="787" y="96"/>
                      <a:pt x="784" y="100"/>
                    </a:cubicBezTo>
                    <a:cubicBezTo>
                      <a:pt x="777" y="113"/>
                      <a:pt x="770" y="123"/>
                      <a:pt x="763" y="137"/>
                    </a:cubicBezTo>
                    <a:cubicBezTo>
                      <a:pt x="529" y="539"/>
                      <a:pt x="273" y="914"/>
                      <a:pt x="1" y="1254"/>
                    </a:cubicBezTo>
                    <a:cubicBezTo>
                      <a:pt x="113" y="1305"/>
                      <a:pt x="229" y="1343"/>
                      <a:pt x="348" y="1359"/>
                    </a:cubicBezTo>
                    <a:cubicBezTo>
                      <a:pt x="631" y="999"/>
                      <a:pt x="900" y="597"/>
                      <a:pt x="1138" y="168"/>
                    </a:cubicBezTo>
                    <a:lnTo>
                      <a:pt x="842" y="1"/>
                    </a:ln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1104677" y="2550858"/>
                <a:ext cx="949866" cy="1163335"/>
              </a:xfrm>
              <a:custGeom>
                <a:rect b="b" l="l" r="r" t="t"/>
                <a:pathLst>
                  <a:path extrusionOk="0" h="10338" w="8441">
                    <a:moveTo>
                      <a:pt x="4806" y="0"/>
                    </a:moveTo>
                    <a:cubicBezTo>
                      <a:pt x="4415" y="140"/>
                      <a:pt x="4016" y="352"/>
                      <a:pt x="3628" y="621"/>
                    </a:cubicBezTo>
                    <a:cubicBezTo>
                      <a:pt x="3505" y="699"/>
                      <a:pt x="3386" y="791"/>
                      <a:pt x="3266" y="883"/>
                    </a:cubicBezTo>
                    <a:cubicBezTo>
                      <a:pt x="2477" y="1509"/>
                      <a:pt x="1730" y="2381"/>
                      <a:pt x="1138" y="3441"/>
                    </a:cubicBezTo>
                    <a:cubicBezTo>
                      <a:pt x="545" y="4500"/>
                      <a:pt x="188" y="5593"/>
                      <a:pt x="68" y="6595"/>
                    </a:cubicBezTo>
                    <a:cubicBezTo>
                      <a:pt x="48" y="6741"/>
                      <a:pt x="34" y="6887"/>
                      <a:pt x="28" y="7034"/>
                    </a:cubicBezTo>
                    <a:cubicBezTo>
                      <a:pt x="1" y="7508"/>
                      <a:pt x="31" y="7957"/>
                      <a:pt x="116" y="8363"/>
                    </a:cubicBezTo>
                    <a:lnTo>
                      <a:pt x="3634" y="10338"/>
                    </a:lnTo>
                    <a:cubicBezTo>
                      <a:pt x="4026" y="10198"/>
                      <a:pt x="4425" y="9987"/>
                      <a:pt x="4813" y="9718"/>
                    </a:cubicBezTo>
                    <a:cubicBezTo>
                      <a:pt x="4936" y="9636"/>
                      <a:pt x="5052" y="9551"/>
                      <a:pt x="5171" y="9456"/>
                    </a:cubicBezTo>
                    <a:cubicBezTo>
                      <a:pt x="5961" y="8829"/>
                      <a:pt x="6707" y="7957"/>
                      <a:pt x="7303" y="6898"/>
                    </a:cubicBezTo>
                    <a:cubicBezTo>
                      <a:pt x="7896" y="5838"/>
                      <a:pt x="8253" y="4749"/>
                      <a:pt x="8372" y="3747"/>
                    </a:cubicBezTo>
                    <a:cubicBezTo>
                      <a:pt x="8393" y="3597"/>
                      <a:pt x="8406" y="3451"/>
                      <a:pt x="8413" y="3304"/>
                    </a:cubicBezTo>
                    <a:cubicBezTo>
                      <a:pt x="8441" y="2831"/>
                      <a:pt x="8410" y="2381"/>
                      <a:pt x="8325" y="1976"/>
                    </a:cubicBezTo>
                    <a:lnTo>
                      <a:pt x="48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1107716" y="3292878"/>
                <a:ext cx="578404" cy="351994"/>
              </a:xfrm>
              <a:custGeom>
                <a:rect b="b" l="l" r="r" t="t"/>
                <a:pathLst>
                  <a:path extrusionOk="0" h="3128" w="5140">
                    <a:moveTo>
                      <a:pt x="38" y="1"/>
                    </a:moveTo>
                    <a:cubicBezTo>
                      <a:pt x="18" y="150"/>
                      <a:pt x="4" y="297"/>
                      <a:pt x="1" y="444"/>
                    </a:cubicBezTo>
                    <a:lnTo>
                      <a:pt x="4786" y="3127"/>
                    </a:lnTo>
                    <a:cubicBezTo>
                      <a:pt x="4905" y="3046"/>
                      <a:pt x="5025" y="2961"/>
                      <a:pt x="5140" y="2865"/>
                    </a:cubicBez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1472200" y="2620964"/>
                <a:ext cx="578854" cy="351994"/>
              </a:xfrm>
              <a:custGeom>
                <a:rect b="b" l="l" r="r" t="t"/>
                <a:pathLst>
                  <a:path extrusionOk="0" h="3128" w="5144">
                    <a:moveTo>
                      <a:pt x="358" y="1"/>
                    </a:moveTo>
                    <a:cubicBezTo>
                      <a:pt x="239" y="79"/>
                      <a:pt x="120" y="171"/>
                      <a:pt x="0" y="263"/>
                    </a:cubicBezTo>
                    <a:lnTo>
                      <a:pt x="5106" y="3128"/>
                    </a:lnTo>
                    <a:cubicBezTo>
                      <a:pt x="5123" y="2978"/>
                      <a:pt x="5137" y="2828"/>
                      <a:pt x="5144" y="2685"/>
                    </a:cubicBez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1686007" y="3467974"/>
                <a:ext cx="145839" cy="147302"/>
              </a:xfrm>
              <a:custGeom>
                <a:rect b="b" l="l" r="r" t="t"/>
                <a:pathLst>
                  <a:path extrusionOk="0" h="1309" w="1296">
                    <a:moveTo>
                      <a:pt x="1296" y="1"/>
                    </a:moveTo>
                    <a:cubicBezTo>
                      <a:pt x="940" y="451"/>
                      <a:pt x="555" y="847"/>
                      <a:pt x="159" y="1180"/>
                    </a:cubicBezTo>
                    <a:lnTo>
                      <a:pt x="159" y="1180"/>
                    </a:lnTo>
                    <a:cubicBezTo>
                      <a:pt x="556" y="846"/>
                      <a:pt x="940" y="452"/>
                      <a:pt x="1296" y="1"/>
                    </a:cubicBezTo>
                    <a:close/>
                    <a:moveTo>
                      <a:pt x="159" y="1180"/>
                    </a:moveTo>
                    <a:lnTo>
                      <a:pt x="159" y="1180"/>
                    </a:lnTo>
                    <a:cubicBezTo>
                      <a:pt x="114" y="1218"/>
                      <a:pt x="69" y="1255"/>
                      <a:pt x="23" y="1291"/>
                    </a:cubicBezTo>
                    <a:lnTo>
                      <a:pt x="23" y="1291"/>
                    </a:lnTo>
                    <a:cubicBezTo>
                      <a:pt x="69" y="1255"/>
                      <a:pt x="114" y="1218"/>
                      <a:pt x="159" y="1180"/>
                    </a:cubicBezTo>
                    <a:close/>
                    <a:moveTo>
                      <a:pt x="23" y="1291"/>
                    </a:moveTo>
                    <a:cubicBezTo>
                      <a:pt x="17" y="1296"/>
                      <a:pt x="11" y="1301"/>
                      <a:pt x="5" y="1306"/>
                    </a:cubicBezTo>
                    <a:cubicBezTo>
                      <a:pt x="1" y="1306"/>
                      <a:pt x="1" y="1306"/>
                      <a:pt x="1" y="1309"/>
                    </a:cubicBezTo>
                    <a:cubicBezTo>
                      <a:pt x="8" y="1303"/>
                      <a:pt x="16" y="1297"/>
                      <a:pt x="23" y="1291"/>
                    </a:cubicBezTo>
                    <a:close/>
                  </a:path>
                </a:pathLst>
              </a:custGeom>
              <a:solidFill>
                <a:srgbClr val="F4D27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35"/>
              <p:cNvSpPr/>
              <p:nvPr/>
            </p:nvSpPr>
            <p:spPr>
              <a:xfrm>
                <a:off x="1831734" y="3467974"/>
                <a:ext cx="113" cy="113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7A1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35"/>
              <p:cNvSpPr/>
              <p:nvPr/>
            </p:nvSpPr>
            <p:spPr>
              <a:xfrm>
                <a:off x="1926372" y="3322023"/>
                <a:ext cx="2813" cy="5064"/>
              </a:xfrm>
              <a:custGeom>
                <a:rect b="b" l="l" r="r" t="t"/>
                <a:pathLst>
                  <a:path extrusionOk="0" h="45" w="25">
                    <a:moveTo>
                      <a:pt x="1" y="45"/>
                    </a:moveTo>
                    <a:lnTo>
                      <a:pt x="1" y="45"/>
                    </a:lnTo>
                    <a:lnTo>
                      <a:pt x="1" y="45"/>
                    </a:lnTo>
                    <a:lnTo>
                      <a:pt x="1" y="45"/>
                    </a:lnTo>
                    <a:close/>
                    <a:moveTo>
                      <a:pt x="7" y="34"/>
                    </a:moveTo>
                    <a:cubicBezTo>
                      <a:pt x="4" y="38"/>
                      <a:pt x="1" y="42"/>
                      <a:pt x="1" y="45"/>
                    </a:cubicBezTo>
                    <a:cubicBezTo>
                      <a:pt x="1" y="42"/>
                      <a:pt x="4" y="38"/>
                      <a:pt x="7" y="34"/>
                    </a:cubicBezTo>
                    <a:close/>
                    <a:moveTo>
                      <a:pt x="15" y="21"/>
                    </a:moveTo>
                    <a:cubicBezTo>
                      <a:pt x="11" y="24"/>
                      <a:pt x="11" y="28"/>
                      <a:pt x="7" y="31"/>
                    </a:cubicBezTo>
                    <a:cubicBezTo>
                      <a:pt x="11" y="28"/>
                      <a:pt x="11" y="24"/>
                      <a:pt x="15" y="21"/>
                    </a:cubicBezTo>
                    <a:close/>
                    <a:moveTo>
                      <a:pt x="18" y="10"/>
                    </a:moveTo>
                    <a:cubicBezTo>
                      <a:pt x="18" y="14"/>
                      <a:pt x="18" y="14"/>
                      <a:pt x="15" y="18"/>
                    </a:cubicBezTo>
                    <a:cubicBezTo>
                      <a:pt x="18" y="14"/>
                      <a:pt x="18" y="14"/>
                      <a:pt x="18" y="10"/>
                    </a:cubicBezTo>
                    <a:close/>
                    <a:moveTo>
                      <a:pt x="25" y="1"/>
                    </a:moveTo>
                    <a:cubicBezTo>
                      <a:pt x="25" y="1"/>
                      <a:pt x="25" y="4"/>
                      <a:pt x="21" y="4"/>
                    </a:cubicBezTo>
                    <a:cubicBezTo>
                      <a:pt x="25" y="4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4A23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35"/>
              <p:cNvSpPr/>
              <p:nvPr/>
            </p:nvSpPr>
            <p:spPr>
              <a:xfrm>
                <a:off x="1831734" y="3326974"/>
                <a:ext cx="94750" cy="141113"/>
              </a:xfrm>
              <a:custGeom>
                <a:rect b="b" l="l" r="r" t="t"/>
                <a:pathLst>
                  <a:path extrusionOk="0" h="1254" w="842">
                    <a:moveTo>
                      <a:pt x="763" y="137"/>
                    </a:moveTo>
                    <a:cubicBezTo>
                      <a:pt x="529" y="539"/>
                      <a:pt x="273" y="914"/>
                      <a:pt x="1" y="1254"/>
                    </a:cubicBezTo>
                    <a:lnTo>
                      <a:pt x="1" y="1254"/>
                    </a:lnTo>
                    <a:cubicBezTo>
                      <a:pt x="273" y="914"/>
                      <a:pt x="529" y="539"/>
                      <a:pt x="763" y="137"/>
                    </a:cubicBezTo>
                    <a:close/>
                    <a:moveTo>
                      <a:pt x="784" y="100"/>
                    </a:moveTo>
                    <a:cubicBezTo>
                      <a:pt x="777" y="113"/>
                      <a:pt x="770" y="123"/>
                      <a:pt x="763" y="137"/>
                    </a:cubicBezTo>
                    <a:cubicBezTo>
                      <a:pt x="770" y="123"/>
                      <a:pt x="777" y="113"/>
                      <a:pt x="784" y="100"/>
                    </a:cubicBezTo>
                    <a:close/>
                    <a:moveTo>
                      <a:pt x="790" y="89"/>
                    </a:moveTo>
                    <a:cubicBezTo>
                      <a:pt x="790" y="92"/>
                      <a:pt x="787" y="96"/>
                      <a:pt x="784" y="100"/>
                    </a:cubicBezTo>
                    <a:cubicBezTo>
                      <a:pt x="787" y="96"/>
                      <a:pt x="790" y="92"/>
                      <a:pt x="790" y="89"/>
                    </a:cubicBezTo>
                    <a:close/>
                    <a:moveTo>
                      <a:pt x="798" y="76"/>
                    </a:moveTo>
                    <a:cubicBezTo>
                      <a:pt x="798" y="79"/>
                      <a:pt x="794" y="83"/>
                      <a:pt x="794" y="86"/>
                    </a:cubicBezTo>
                    <a:cubicBezTo>
                      <a:pt x="794" y="83"/>
                      <a:pt x="798" y="79"/>
                      <a:pt x="798" y="76"/>
                    </a:cubicBezTo>
                    <a:close/>
                    <a:moveTo>
                      <a:pt x="804" y="65"/>
                    </a:moveTo>
                    <a:cubicBezTo>
                      <a:pt x="804" y="69"/>
                      <a:pt x="801" y="72"/>
                      <a:pt x="801" y="72"/>
                    </a:cubicBezTo>
                    <a:cubicBezTo>
                      <a:pt x="801" y="72"/>
                      <a:pt x="804" y="69"/>
                      <a:pt x="804" y="65"/>
                    </a:cubicBezTo>
                    <a:close/>
                    <a:moveTo>
                      <a:pt x="815" y="52"/>
                    </a:moveTo>
                    <a:cubicBezTo>
                      <a:pt x="811" y="56"/>
                      <a:pt x="808" y="59"/>
                      <a:pt x="808" y="62"/>
                    </a:cubicBezTo>
                    <a:cubicBezTo>
                      <a:pt x="808" y="59"/>
                      <a:pt x="811" y="56"/>
                      <a:pt x="815" y="52"/>
                    </a:cubicBezTo>
                    <a:close/>
                    <a:moveTo>
                      <a:pt x="818" y="38"/>
                    </a:moveTo>
                    <a:cubicBezTo>
                      <a:pt x="818" y="42"/>
                      <a:pt x="815" y="45"/>
                      <a:pt x="815" y="48"/>
                    </a:cubicBezTo>
                    <a:cubicBezTo>
                      <a:pt x="815" y="45"/>
                      <a:pt x="818" y="42"/>
                      <a:pt x="818" y="38"/>
                    </a:cubicBezTo>
                    <a:close/>
                    <a:moveTo>
                      <a:pt x="825" y="28"/>
                    </a:moveTo>
                    <a:cubicBezTo>
                      <a:pt x="825" y="31"/>
                      <a:pt x="825" y="31"/>
                      <a:pt x="821" y="35"/>
                    </a:cubicBezTo>
                    <a:cubicBezTo>
                      <a:pt x="825" y="31"/>
                      <a:pt x="825" y="31"/>
                      <a:pt x="825" y="28"/>
                    </a:cubicBezTo>
                    <a:close/>
                    <a:moveTo>
                      <a:pt x="831" y="15"/>
                    </a:moveTo>
                    <a:cubicBezTo>
                      <a:pt x="831" y="18"/>
                      <a:pt x="828" y="21"/>
                      <a:pt x="828" y="25"/>
                    </a:cubicBezTo>
                    <a:cubicBezTo>
                      <a:pt x="828" y="21"/>
                      <a:pt x="831" y="18"/>
                      <a:pt x="831" y="15"/>
                    </a:cubicBezTo>
                    <a:close/>
                    <a:moveTo>
                      <a:pt x="842" y="1"/>
                    </a:moveTo>
                    <a:cubicBezTo>
                      <a:pt x="839" y="4"/>
                      <a:pt x="839" y="7"/>
                      <a:pt x="835" y="11"/>
                    </a:cubicBezTo>
                    <a:cubicBezTo>
                      <a:pt x="839" y="7"/>
                      <a:pt x="839" y="4"/>
                      <a:pt x="842" y="1"/>
                    </a:cubicBezTo>
                    <a:close/>
                  </a:path>
                </a:pathLst>
              </a:custGeom>
              <a:solidFill>
                <a:srgbClr val="3C1B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35"/>
              <p:cNvSpPr/>
              <p:nvPr/>
            </p:nvSpPr>
            <p:spPr>
              <a:xfrm>
                <a:off x="1349880" y="2722916"/>
                <a:ext cx="709614" cy="959093"/>
              </a:xfrm>
              <a:custGeom>
                <a:rect b="b" l="l" r="r" t="t"/>
                <a:pathLst>
                  <a:path extrusionOk="0" h="8523" w="6306">
                    <a:moveTo>
                      <a:pt x="4082" y="1"/>
                    </a:moveTo>
                    <a:lnTo>
                      <a:pt x="3836" y="437"/>
                    </a:lnTo>
                    <a:lnTo>
                      <a:pt x="6231" y="1779"/>
                    </a:lnTo>
                    <a:cubicBezTo>
                      <a:pt x="6224" y="1922"/>
                      <a:pt x="6210" y="2072"/>
                      <a:pt x="6193" y="2222"/>
                    </a:cubicBezTo>
                    <a:lnTo>
                      <a:pt x="3639" y="791"/>
                    </a:lnTo>
                    <a:lnTo>
                      <a:pt x="437" y="6496"/>
                    </a:lnTo>
                    <a:lnTo>
                      <a:pt x="2988" y="7930"/>
                    </a:lnTo>
                    <a:cubicBezTo>
                      <a:pt x="2988" y="7927"/>
                      <a:pt x="2988" y="7927"/>
                      <a:pt x="2992" y="7927"/>
                    </a:cubicBezTo>
                    <a:cubicBezTo>
                      <a:pt x="3442" y="7569"/>
                      <a:pt x="3881" y="7130"/>
                      <a:pt x="4283" y="6622"/>
                    </a:cubicBezTo>
                    <a:cubicBezTo>
                      <a:pt x="4555" y="6282"/>
                      <a:pt x="4811" y="5907"/>
                      <a:pt x="5045" y="5505"/>
                    </a:cubicBezTo>
                    <a:cubicBezTo>
                      <a:pt x="5052" y="5491"/>
                      <a:pt x="5059" y="5481"/>
                      <a:pt x="5066" y="5468"/>
                    </a:cubicBezTo>
                    <a:cubicBezTo>
                      <a:pt x="5069" y="5464"/>
                      <a:pt x="5072" y="5460"/>
                      <a:pt x="5072" y="5457"/>
                    </a:cubicBezTo>
                    <a:cubicBezTo>
                      <a:pt x="5072" y="5454"/>
                      <a:pt x="5076" y="5454"/>
                      <a:pt x="5076" y="5454"/>
                    </a:cubicBezTo>
                    <a:cubicBezTo>
                      <a:pt x="5076" y="5451"/>
                      <a:pt x="5080" y="5447"/>
                      <a:pt x="5080" y="5444"/>
                    </a:cubicBezTo>
                    <a:cubicBezTo>
                      <a:pt x="5080" y="5444"/>
                      <a:pt x="5083" y="5444"/>
                      <a:pt x="5083" y="5440"/>
                    </a:cubicBezTo>
                    <a:cubicBezTo>
                      <a:pt x="5083" y="5440"/>
                      <a:pt x="5086" y="5437"/>
                      <a:pt x="5086" y="5433"/>
                    </a:cubicBezTo>
                    <a:cubicBezTo>
                      <a:pt x="5086" y="5430"/>
                      <a:pt x="5090" y="5430"/>
                      <a:pt x="5090" y="5430"/>
                    </a:cubicBezTo>
                    <a:cubicBezTo>
                      <a:pt x="5090" y="5427"/>
                      <a:pt x="5093" y="5424"/>
                      <a:pt x="5097" y="5420"/>
                    </a:cubicBezTo>
                    <a:lnTo>
                      <a:pt x="5097" y="5416"/>
                    </a:lnTo>
                    <a:cubicBezTo>
                      <a:pt x="5097" y="5413"/>
                      <a:pt x="5100" y="5410"/>
                      <a:pt x="5100" y="5406"/>
                    </a:cubicBezTo>
                    <a:cubicBezTo>
                      <a:pt x="5103" y="5406"/>
                      <a:pt x="5103" y="5406"/>
                      <a:pt x="5103" y="5403"/>
                    </a:cubicBezTo>
                    <a:cubicBezTo>
                      <a:pt x="5107" y="5399"/>
                      <a:pt x="5107" y="5399"/>
                      <a:pt x="5107" y="5396"/>
                    </a:cubicBezTo>
                    <a:cubicBezTo>
                      <a:pt x="5110" y="5396"/>
                      <a:pt x="5110" y="5393"/>
                      <a:pt x="5110" y="5393"/>
                    </a:cubicBezTo>
                    <a:cubicBezTo>
                      <a:pt x="5110" y="5389"/>
                      <a:pt x="5113" y="5386"/>
                      <a:pt x="5113" y="5383"/>
                    </a:cubicBezTo>
                    <a:cubicBezTo>
                      <a:pt x="5117" y="5383"/>
                      <a:pt x="5117" y="5383"/>
                      <a:pt x="5117" y="5379"/>
                    </a:cubicBezTo>
                    <a:cubicBezTo>
                      <a:pt x="5121" y="5375"/>
                      <a:pt x="5121" y="5372"/>
                      <a:pt x="5124" y="5369"/>
                    </a:cubicBezTo>
                    <a:cubicBezTo>
                      <a:pt x="5124" y="5366"/>
                      <a:pt x="5127" y="5362"/>
                      <a:pt x="5130" y="5358"/>
                    </a:cubicBezTo>
                    <a:lnTo>
                      <a:pt x="5130" y="5355"/>
                    </a:lnTo>
                    <a:cubicBezTo>
                      <a:pt x="5134" y="5352"/>
                      <a:pt x="5134" y="5348"/>
                      <a:pt x="5138" y="5345"/>
                    </a:cubicBezTo>
                    <a:lnTo>
                      <a:pt x="5138" y="5342"/>
                    </a:lnTo>
                    <a:cubicBezTo>
                      <a:pt x="5141" y="5338"/>
                      <a:pt x="5141" y="5338"/>
                      <a:pt x="5141" y="5334"/>
                    </a:cubicBezTo>
                    <a:cubicBezTo>
                      <a:pt x="5144" y="5334"/>
                      <a:pt x="5144" y="5331"/>
                      <a:pt x="5144" y="5328"/>
                    </a:cubicBezTo>
                    <a:cubicBezTo>
                      <a:pt x="5148" y="5328"/>
                      <a:pt x="5148" y="5325"/>
                      <a:pt x="5148" y="5325"/>
                    </a:cubicBezTo>
                    <a:cubicBezTo>
                      <a:pt x="5948" y="3884"/>
                      <a:pt x="6306" y="2382"/>
                      <a:pt x="6234" y="1135"/>
                    </a:cubicBezTo>
                    <a:cubicBezTo>
                      <a:pt x="6146" y="1135"/>
                      <a:pt x="6064" y="1112"/>
                      <a:pt x="5985" y="1071"/>
                    </a:cubicBezTo>
                    <a:lnTo>
                      <a:pt x="4082" y="1"/>
                    </a:lnTo>
                    <a:close/>
                    <a:moveTo>
                      <a:pt x="240" y="6850"/>
                    </a:moveTo>
                    <a:lnTo>
                      <a:pt x="1" y="7276"/>
                    </a:lnTo>
                    <a:lnTo>
                      <a:pt x="1905" y="8346"/>
                    </a:lnTo>
                    <a:cubicBezTo>
                      <a:pt x="1980" y="8390"/>
                      <a:pt x="2045" y="8448"/>
                      <a:pt x="2093" y="8523"/>
                    </a:cubicBezTo>
                    <a:cubicBezTo>
                      <a:pt x="2273" y="8424"/>
                      <a:pt x="2453" y="8315"/>
                      <a:pt x="2631" y="8192"/>
                    </a:cubicBezTo>
                    <a:lnTo>
                      <a:pt x="240" y="685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1376775" y="3453908"/>
                <a:ext cx="309345" cy="190963"/>
              </a:xfrm>
              <a:custGeom>
                <a:rect b="b" l="l" r="r" t="t"/>
                <a:pathLst>
                  <a:path extrusionOk="0" h="1697" w="2749">
                    <a:moveTo>
                      <a:pt x="198" y="0"/>
                    </a:moveTo>
                    <a:lnTo>
                      <a:pt x="1" y="354"/>
                    </a:lnTo>
                    <a:lnTo>
                      <a:pt x="2392" y="1696"/>
                    </a:lnTo>
                    <a:cubicBezTo>
                      <a:pt x="2511" y="1615"/>
                      <a:pt x="2630" y="1526"/>
                      <a:pt x="2749" y="1434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1759265" y="2772091"/>
                <a:ext cx="291790" cy="200866"/>
              </a:xfrm>
              <a:custGeom>
                <a:rect b="b" l="l" r="r" t="t"/>
                <a:pathLst>
                  <a:path extrusionOk="0" h="1785" w="2593">
                    <a:moveTo>
                      <a:pt x="198" y="0"/>
                    </a:moveTo>
                    <a:lnTo>
                      <a:pt x="1" y="354"/>
                    </a:lnTo>
                    <a:lnTo>
                      <a:pt x="2555" y="1785"/>
                    </a:lnTo>
                    <a:cubicBezTo>
                      <a:pt x="2572" y="1635"/>
                      <a:pt x="2586" y="1485"/>
                      <a:pt x="2593" y="1342"/>
                    </a:cubicBezTo>
                    <a:lnTo>
                      <a:pt x="1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1016116" y="3414072"/>
                <a:ext cx="583468" cy="405896"/>
              </a:xfrm>
              <a:custGeom>
                <a:rect b="b" l="l" r="r" t="t"/>
                <a:pathLst>
                  <a:path extrusionOk="0" h="3607" w="5185">
                    <a:moveTo>
                      <a:pt x="795" y="0"/>
                    </a:moveTo>
                    <a:cubicBezTo>
                      <a:pt x="547" y="0"/>
                      <a:pt x="285" y="158"/>
                      <a:pt x="134" y="426"/>
                    </a:cubicBezTo>
                    <a:cubicBezTo>
                      <a:pt x="31" y="610"/>
                      <a:pt x="0" y="810"/>
                      <a:pt x="31" y="988"/>
                    </a:cubicBezTo>
                    <a:cubicBezTo>
                      <a:pt x="65" y="1165"/>
                      <a:pt x="161" y="1318"/>
                      <a:pt x="313" y="1403"/>
                    </a:cubicBezTo>
                    <a:lnTo>
                      <a:pt x="4122" y="3539"/>
                    </a:lnTo>
                    <a:cubicBezTo>
                      <a:pt x="4204" y="3585"/>
                      <a:pt x="4295" y="3607"/>
                      <a:pt x="4387" y="3607"/>
                    </a:cubicBezTo>
                    <a:cubicBezTo>
                      <a:pt x="4636" y="3607"/>
                      <a:pt x="4899" y="3449"/>
                      <a:pt x="5048" y="3181"/>
                    </a:cubicBezTo>
                    <a:cubicBezTo>
                      <a:pt x="5154" y="2997"/>
                      <a:pt x="5185" y="2797"/>
                      <a:pt x="5150" y="2619"/>
                    </a:cubicBezTo>
                    <a:cubicBezTo>
                      <a:pt x="5120" y="2442"/>
                      <a:pt x="5021" y="2289"/>
                      <a:pt x="4871" y="2204"/>
                    </a:cubicBezTo>
                    <a:lnTo>
                      <a:pt x="1060" y="68"/>
                    </a:lnTo>
                    <a:cubicBezTo>
                      <a:pt x="978" y="22"/>
                      <a:pt x="887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1347630" y="3540893"/>
                <a:ext cx="2363" cy="788"/>
              </a:xfrm>
              <a:custGeom>
                <a:rect b="b" l="l" r="r" t="t"/>
                <a:pathLst>
                  <a:path extrusionOk="0" h="7" w="21">
                    <a:moveTo>
                      <a:pt x="0" y="0"/>
                    </a:moveTo>
                    <a:lnTo>
                      <a:pt x="0" y="0"/>
                    </a:lnTo>
                    <a:lnTo>
                      <a:pt x="21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1349880" y="3541568"/>
                <a:ext cx="235525" cy="140437"/>
              </a:xfrm>
              <a:custGeom>
                <a:rect b="b" l="l" r="r" t="t"/>
                <a:pathLst>
                  <a:path extrusionOk="0" h="1248" w="2093">
                    <a:moveTo>
                      <a:pt x="1" y="1"/>
                    </a:moveTo>
                    <a:lnTo>
                      <a:pt x="1" y="1"/>
                    </a:lnTo>
                    <a:lnTo>
                      <a:pt x="1905" y="1071"/>
                    </a:lnTo>
                    <a:cubicBezTo>
                      <a:pt x="1980" y="1115"/>
                      <a:pt x="2045" y="1173"/>
                      <a:pt x="2093" y="1248"/>
                    </a:cubicBezTo>
                    <a:lnTo>
                      <a:pt x="2093" y="1248"/>
                    </a:lnTo>
                    <a:cubicBezTo>
                      <a:pt x="2045" y="1173"/>
                      <a:pt x="1980" y="1115"/>
                      <a:pt x="1905" y="1071"/>
                    </a:cubicBezTo>
                    <a:close/>
                  </a:path>
                </a:pathLst>
              </a:custGeom>
              <a:solidFill>
                <a:srgbClr val="BB781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1263682" y="3540893"/>
                <a:ext cx="333651" cy="279074"/>
              </a:xfrm>
              <a:custGeom>
                <a:rect b="b" l="l" r="r" t="t"/>
                <a:pathLst>
                  <a:path extrusionOk="0" h="2480" w="2965">
                    <a:moveTo>
                      <a:pt x="746" y="0"/>
                    </a:moveTo>
                    <a:lnTo>
                      <a:pt x="1" y="1332"/>
                    </a:lnTo>
                    <a:lnTo>
                      <a:pt x="1922" y="2412"/>
                    </a:lnTo>
                    <a:cubicBezTo>
                      <a:pt x="2004" y="2456"/>
                      <a:pt x="2095" y="2480"/>
                      <a:pt x="2188" y="2480"/>
                    </a:cubicBezTo>
                    <a:cubicBezTo>
                      <a:pt x="2436" y="2480"/>
                      <a:pt x="2699" y="2324"/>
                      <a:pt x="2848" y="2054"/>
                    </a:cubicBezTo>
                    <a:cubicBezTo>
                      <a:pt x="2927" y="1918"/>
                      <a:pt x="2964" y="1772"/>
                      <a:pt x="2964" y="1632"/>
                    </a:cubicBezTo>
                    <a:cubicBezTo>
                      <a:pt x="2964" y="1584"/>
                      <a:pt x="2957" y="1536"/>
                      <a:pt x="2950" y="1492"/>
                    </a:cubicBezTo>
                    <a:cubicBezTo>
                      <a:pt x="2936" y="1404"/>
                      <a:pt x="2903" y="1322"/>
                      <a:pt x="2859" y="1254"/>
                    </a:cubicBezTo>
                    <a:cubicBezTo>
                      <a:pt x="2811" y="1179"/>
                      <a:pt x="2746" y="1121"/>
                      <a:pt x="2671" y="1077"/>
                    </a:cubicBezTo>
                    <a:lnTo>
                      <a:pt x="767" y="7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1559524" y="2445080"/>
                <a:ext cx="583581" cy="406008"/>
              </a:xfrm>
              <a:custGeom>
                <a:rect b="b" l="l" r="r" t="t"/>
                <a:pathLst>
                  <a:path extrusionOk="0" h="3608" w="5186">
                    <a:moveTo>
                      <a:pt x="795" y="0"/>
                    </a:moveTo>
                    <a:cubicBezTo>
                      <a:pt x="547" y="0"/>
                      <a:pt x="286" y="157"/>
                      <a:pt x="137" y="423"/>
                    </a:cubicBezTo>
                    <a:cubicBezTo>
                      <a:pt x="32" y="610"/>
                      <a:pt x="1" y="811"/>
                      <a:pt x="35" y="988"/>
                    </a:cubicBezTo>
                    <a:cubicBezTo>
                      <a:pt x="66" y="1165"/>
                      <a:pt x="164" y="1315"/>
                      <a:pt x="315" y="1400"/>
                    </a:cubicBezTo>
                    <a:lnTo>
                      <a:pt x="4122" y="3540"/>
                    </a:lnTo>
                    <a:cubicBezTo>
                      <a:pt x="4205" y="3586"/>
                      <a:pt x="4295" y="3608"/>
                      <a:pt x="4388" y="3608"/>
                    </a:cubicBezTo>
                    <a:cubicBezTo>
                      <a:pt x="4637" y="3608"/>
                      <a:pt x="4901" y="3450"/>
                      <a:pt x="5053" y="3182"/>
                    </a:cubicBezTo>
                    <a:cubicBezTo>
                      <a:pt x="5155" y="2998"/>
                      <a:pt x="5185" y="2797"/>
                      <a:pt x="5151" y="2620"/>
                    </a:cubicBezTo>
                    <a:cubicBezTo>
                      <a:pt x="5121" y="2443"/>
                      <a:pt x="5022" y="2289"/>
                      <a:pt x="4872" y="2204"/>
                    </a:cubicBezTo>
                    <a:lnTo>
                      <a:pt x="1064" y="69"/>
                    </a:lnTo>
                    <a:cubicBezTo>
                      <a:pt x="980" y="22"/>
                      <a:pt x="889" y="0"/>
                      <a:pt x="7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1807202" y="2721790"/>
                <a:ext cx="2026" cy="1238"/>
              </a:xfrm>
              <a:custGeom>
                <a:rect b="b" l="l" r="r" t="t"/>
                <a:pathLst>
                  <a:path extrusionOk="0" h="11" w="18">
                    <a:moveTo>
                      <a:pt x="0" y="1"/>
                    </a:moveTo>
                    <a:lnTo>
                      <a:pt x="0" y="1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C392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1980048" y="3297942"/>
                <a:ext cx="138412" cy="195915"/>
              </a:xfrm>
              <a:custGeom>
                <a:rect b="b" l="l" r="r" t="t"/>
                <a:pathLst>
                  <a:path extrusionOk="0" h="1741" w="1230">
                    <a:moveTo>
                      <a:pt x="980" y="0"/>
                    </a:moveTo>
                    <a:cubicBezTo>
                      <a:pt x="908" y="0"/>
                      <a:pt x="841" y="35"/>
                      <a:pt x="805" y="99"/>
                    </a:cubicBezTo>
                    <a:lnTo>
                      <a:pt x="55" y="1438"/>
                    </a:lnTo>
                    <a:cubicBezTo>
                      <a:pt x="0" y="1532"/>
                      <a:pt x="41" y="1655"/>
                      <a:pt x="143" y="1713"/>
                    </a:cubicBezTo>
                    <a:cubicBezTo>
                      <a:pt x="177" y="1732"/>
                      <a:pt x="215" y="1741"/>
                      <a:pt x="252" y="1741"/>
                    </a:cubicBezTo>
                    <a:cubicBezTo>
                      <a:pt x="322" y="1741"/>
                      <a:pt x="389" y="1708"/>
                      <a:pt x="423" y="1645"/>
                    </a:cubicBezTo>
                    <a:lnTo>
                      <a:pt x="1176" y="303"/>
                    </a:lnTo>
                    <a:cubicBezTo>
                      <a:pt x="1230" y="207"/>
                      <a:pt x="1186" y="85"/>
                      <a:pt x="1087" y="27"/>
                    </a:cubicBezTo>
                    <a:cubicBezTo>
                      <a:pt x="1053" y="9"/>
                      <a:pt x="1016" y="0"/>
                      <a:pt x="9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1996140" y="3300980"/>
                <a:ext cx="118944" cy="192876"/>
              </a:xfrm>
              <a:custGeom>
                <a:rect b="b" l="l" r="r" t="t"/>
                <a:pathLst>
                  <a:path extrusionOk="0" h="1714" w="1057">
                    <a:moveTo>
                      <a:pt x="944" y="0"/>
                    </a:moveTo>
                    <a:lnTo>
                      <a:pt x="0" y="1686"/>
                    </a:lnTo>
                    <a:cubicBezTo>
                      <a:pt x="35" y="1703"/>
                      <a:pt x="72" y="1713"/>
                      <a:pt x="106" y="1713"/>
                    </a:cubicBezTo>
                    <a:cubicBezTo>
                      <a:pt x="178" y="1713"/>
                      <a:pt x="246" y="1680"/>
                      <a:pt x="280" y="1618"/>
                    </a:cubicBezTo>
                    <a:lnTo>
                      <a:pt x="1033" y="276"/>
                    </a:lnTo>
                    <a:cubicBezTo>
                      <a:pt x="1050" y="249"/>
                      <a:pt x="1057" y="218"/>
                      <a:pt x="1057" y="188"/>
                    </a:cubicBezTo>
                    <a:cubicBezTo>
                      <a:pt x="1057" y="116"/>
                      <a:pt x="1016" y="41"/>
                      <a:pt x="9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2937116" y="3806238"/>
                <a:ext cx="204805" cy="290102"/>
              </a:xfrm>
              <a:custGeom>
                <a:rect b="b" l="l" r="r" t="t"/>
                <a:pathLst>
                  <a:path extrusionOk="0" h="2578" w="1820">
                    <a:moveTo>
                      <a:pt x="1447" y="0"/>
                    </a:moveTo>
                    <a:cubicBezTo>
                      <a:pt x="1343" y="0"/>
                      <a:pt x="1244" y="51"/>
                      <a:pt x="1193" y="145"/>
                    </a:cubicBezTo>
                    <a:lnTo>
                      <a:pt x="79" y="2128"/>
                    </a:lnTo>
                    <a:cubicBezTo>
                      <a:pt x="0" y="2268"/>
                      <a:pt x="58" y="2452"/>
                      <a:pt x="212" y="2537"/>
                    </a:cubicBezTo>
                    <a:cubicBezTo>
                      <a:pt x="261" y="2564"/>
                      <a:pt x="316" y="2577"/>
                      <a:pt x="370" y="2577"/>
                    </a:cubicBezTo>
                    <a:cubicBezTo>
                      <a:pt x="474" y="2577"/>
                      <a:pt x="575" y="2527"/>
                      <a:pt x="627" y="2434"/>
                    </a:cubicBezTo>
                    <a:lnTo>
                      <a:pt x="1737" y="452"/>
                    </a:lnTo>
                    <a:cubicBezTo>
                      <a:pt x="1819" y="309"/>
                      <a:pt x="1758" y="125"/>
                      <a:pt x="1608" y="43"/>
                    </a:cubicBezTo>
                    <a:cubicBezTo>
                      <a:pt x="1557" y="14"/>
                      <a:pt x="1501" y="0"/>
                      <a:pt x="14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2960860" y="3811077"/>
                <a:ext cx="175997" cy="285264"/>
              </a:xfrm>
              <a:custGeom>
                <a:rect b="b" l="l" r="r" t="t"/>
                <a:pathLst>
                  <a:path extrusionOk="0" h="2535" w="1564">
                    <a:moveTo>
                      <a:pt x="1397" y="0"/>
                    </a:moveTo>
                    <a:lnTo>
                      <a:pt x="1" y="2494"/>
                    </a:lnTo>
                    <a:cubicBezTo>
                      <a:pt x="48" y="2521"/>
                      <a:pt x="106" y="2534"/>
                      <a:pt x="161" y="2534"/>
                    </a:cubicBezTo>
                    <a:cubicBezTo>
                      <a:pt x="263" y="2534"/>
                      <a:pt x="366" y="2484"/>
                      <a:pt x="416" y="2391"/>
                    </a:cubicBezTo>
                    <a:lnTo>
                      <a:pt x="1526" y="409"/>
                    </a:lnTo>
                    <a:cubicBezTo>
                      <a:pt x="1551" y="365"/>
                      <a:pt x="1564" y="321"/>
                      <a:pt x="1564" y="277"/>
                    </a:cubicBezTo>
                    <a:cubicBezTo>
                      <a:pt x="1564" y="168"/>
                      <a:pt x="1503" y="58"/>
                      <a:pt x="1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898410" y="3853613"/>
                <a:ext cx="930736" cy="172283"/>
              </a:xfrm>
              <a:custGeom>
                <a:rect b="b" l="l" r="r" t="t"/>
                <a:pathLst>
                  <a:path extrusionOk="0" h="1531" w="8271">
                    <a:moveTo>
                      <a:pt x="930" y="1"/>
                    </a:moveTo>
                    <a:cubicBezTo>
                      <a:pt x="419" y="1"/>
                      <a:pt x="1" y="345"/>
                      <a:pt x="1" y="763"/>
                    </a:cubicBezTo>
                    <a:cubicBezTo>
                      <a:pt x="1" y="975"/>
                      <a:pt x="106" y="1166"/>
                      <a:pt x="273" y="1305"/>
                    </a:cubicBezTo>
                    <a:cubicBezTo>
                      <a:pt x="444" y="1445"/>
                      <a:pt x="675" y="1530"/>
                      <a:pt x="930" y="1530"/>
                    </a:cubicBezTo>
                    <a:lnTo>
                      <a:pt x="7341" y="1530"/>
                    </a:lnTo>
                    <a:cubicBezTo>
                      <a:pt x="7852" y="1530"/>
                      <a:pt x="8271" y="1186"/>
                      <a:pt x="8271" y="763"/>
                    </a:cubicBezTo>
                    <a:cubicBezTo>
                      <a:pt x="8271" y="553"/>
                      <a:pt x="8165" y="362"/>
                      <a:pt x="7998" y="222"/>
                    </a:cubicBezTo>
                    <a:cubicBezTo>
                      <a:pt x="7831" y="86"/>
                      <a:pt x="7593" y="1"/>
                      <a:pt x="73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1360346" y="3853613"/>
                <a:ext cx="468800" cy="122433"/>
              </a:xfrm>
              <a:custGeom>
                <a:rect b="b" l="l" r="r" t="t"/>
                <a:pathLst>
                  <a:path extrusionOk="0" h="1088" w="4166">
                    <a:moveTo>
                      <a:pt x="0" y="1"/>
                    </a:moveTo>
                    <a:lnTo>
                      <a:pt x="0" y="1087"/>
                    </a:lnTo>
                    <a:lnTo>
                      <a:pt x="4080" y="1087"/>
                    </a:lnTo>
                    <a:cubicBezTo>
                      <a:pt x="4135" y="988"/>
                      <a:pt x="4166" y="880"/>
                      <a:pt x="4166" y="763"/>
                    </a:cubicBezTo>
                    <a:cubicBezTo>
                      <a:pt x="4166" y="553"/>
                      <a:pt x="4060" y="362"/>
                      <a:pt x="3893" y="222"/>
                    </a:cubicBezTo>
                    <a:cubicBezTo>
                      <a:pt x="3726" y="86"/>
                      <a:pt x="3488" y="1"/>
                      <a:pt x="3236" y="1"/>
                    </a:cubicBezTo>
                    <a:close/>
                  </a:path>
                </a:pathLst>
              </a:custGeom>
              <a:solidFill>
                <a:schemeClr val="accent6">
                  <a:alpha val="1606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815250" y="3975932"/>
                <a:ext cx="1097505" cy="210094"/>
              </a:xfrm>
              <a:custGeom>
                <a:rect b="b" l="l" r="r" t="t"/>
                <a:pathLst>
                  <a:path extrusionOk="0" h="1867" w="9753">
                    <a:moveTo>
                      <a:pt x="566" y="0"/>
                    </a:moveTo>
                    <a:cubicBezTo>
                      <a:pt x="253" y="0"/>
                      <a:pt x="1" y="256"/>
                      <a:pt x="1" y="566"/>
                    </a:cubicBezTo>
                    <a:lnTo>
                      <a:pt x="1" y="1866"/>
                    </a:lnTo>
                    <a:lnTo>
                      <a:pt x="9752" y="1866"/>
                    </a:lnTo>
                    <a:lnTo>
                      <a:pt x="9752" y="566"/>
                    </a:lnTo>
                    <a:cubicBezTo>
                      <a:pt x="9752" y="256"/>
                      <a:pt x="9496" y="0"/>
                      <a:pt x="9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1360346" y="3975932"/>
                <a:ext cx="552410" cy="156867"/>
              </a:xfrm>
              <a:custGeom>
                <a:rect b="b" l="l" r="r" t="t"/>
                <a:pathLst>
                  <a:path extrusionOk="0" h="1394" w="4909">
                    <a:moveTo>
                      <a:pt x="0" y="0"/>
                    </a:moveTo>
                    <a:lnTo>
                      <a:pt x="0" y="1393"/>
                    </a:lnTo>
                    <a:lnTo>
                      <a:pt x="4908" y="1393"/>
                    </a:lnTo>
                    <a:lnTo>
                      <a:pt x="4908" y="566"/>
                    </a:lnTo>
                    <a:cubicBezTo>
                      <a:pt x="4908" y="256"/>
                      <a:pt x="4652" y="0"/>
                      <a:pt x="43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815250" y="4132686"/>
                <a:ext cx="1097505" cy="53339"/>
              </a:xfrm>
              <a:custGeom>
                <a:rect b="b" l="l" r="r" t="t"/>
                <a:pathLst>
                  <a:path extrusionOk="0" h="474" w="9753">
                    <a:moveTo>
                      <a:pt x="1" y="0"/>
                    </a:moveTo>
                    <a:lnTo>
                      <a:pt x="1" y="473"/>
                    </a:lnTo>
                    <a:lnTo>
                      <a:pt x="9752" y="473"/>
                    </a:lnTo>
                    <a:lnTo>
                      <a:pt x="97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1360346" y="4132686"/>
                <a:ext cx="552410" cy="53339"/>
              </a:xfrm>
              <a:custGeom>
                <a:rect b="b" l="l" r="r" t="t"/>
                <a:pathLst>
                  <a:path extrusionOk="0" h="474" w="4909">
                    <a:moveTo>
                      <a:pt x="0" y="0"/>
                    </a:moveTo>
                    <a:lnTo>
                      <a:pt x="0" y="473"/>
                    </a:lnTo>
                    <a:lnTo>
                      <a:pt x="4908" y="473"/>
                    </a:lnTo>
                    <a:lnTo>
                      <a:pt x="49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42" name="Google Shape;742;p35"/>
            <p:cNvSpPr/>
            <p:nvPr/>
          </p:nvSpPr>
          <p:spPr>
            <a:xfrm>
              <a:off x="1986267" y="2843909"/>
              <a:ext cx="333651" cy="279074"/>
            </a:xfrm>
            <a:custGeom>
              <a:rect b="b" l="l" r="r" t="t"/>
              <a:pathLst>
                <a:path extrusionOk="0" h="2480" w="2965">
                  <a:moveTo>
                    <a:pt x="746" y="0"/>
                  </a:moveTo>
                  <a:lnTo>
                    <a:pt x="1" y="1332"/>
                  </a:lnTo>
                  <a:lnTo>
                    <a:pt x="1922" y="2412"/>
                  </a:lnTo>
                  <a:cubicBezTo>
                    <a:pt x="2004" y="2456"/>
                    <a:pt x="2095" y="2480"/>
                    <a:pt x="2188" y="2480"/>
                  </a:cubicBezTo>
                  <a:cubicBezTo>
                    <a:pt x="2436" y="2480"/>
                    <a:pt x="2699" y="2324"/>
                    <a:pt x="2848" y="2054"/>
                  </a:cubicBezTo>
                  <a:cubicBezTo>
                    <a:pt x="2927" y="1918"/>
                    <a:pt x="2964" y="1772"/>
                    <a:pt x="2964" y="1632"/>
                  </a:cubicBezTo>
                  <a:cubicBezTo>
                    <a:pt x="2964" y="1584"/>
                    <a:pt x="2957" y="1536"/>
                    <a:pt x="2950" y="1492"/>
                  </a:cubicBezTo>
                  <a:cubicBezTo>
                    <a:pt x="2936" y="1404"/>
                    <a:pt x="2903" y="1322"/>
                    <a:pt x="2859" y="1254"/>
                  </a:cubicBezTo>
                  <a:cubicBezTo>
                    <a:pt x="2811" y="1179"/>
                    <a:pt x="2746" y="1121"/>
                    <a:pt x="2671" y="1077"/>
                  </a:cubicBezTo>
                  <a:lnTo>
                    <a:pt x="767" y="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w Center by Slidesgo">
  <a:themeElements>
    <a:clrScheme name="Simple Light">
      <a:dk1>
        <a:srgbClr val="F3F3F3"/>
      </a:dk1>
      <a:lt1>
        <a:srgbClr val="F7F2E2"/>
      </a:lt1>
      <a:dk2>
        <a:srgbClr val="E2D9C3"/>
      </a:dk2>
      <a:lt2>
        <a:srgbClr val="FFC200"/>
      </a:lt2>
      <a:accent1>
        <a:srgbClr val="F09800"/>
      </a:accent1>
      <a:accent2>
        <a:srgbClr val="953F2C"/>
      </a:accent2>
      <a:accent3>
        <a:srgbClr val="65251A"/>
      </a:accent3>
      <a:accent4>
        <a:srgbClr val="3C3F4E"/>
      </a:accent4>
      <a:accent5>
        <a:srgbClr val="333644"/>
      </a:accent5>
      <a:accent6>
        <a:srgbClr val="201F2F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